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9" r:id="rId19"/>
    <p:sldId id="273" r:id="rId20"/>
    <p:sldId id="274" r:id="rId21"/>
    <p:sldId id="275" r:id="rId22"/>
    <p:sldId id="276" r:id="rId23"/>
    <p:sldId id="280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CE26F-3531-4B6D-B173-A3DF286BE192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FCC96A2-ACA3-4C81-9BAB-9614543E3FA8}">
      <dgm:prSet phldrT="[Text]"/>
      <dgm:spPr/>
      <dgm:t>
        <a:bodyPr/>
        <a:lstStyle/>
        <a:p>
          <a:r>
            <a:rPr lang="tr-TR" dirty="0" smtClean="0"/>
            <a:t>Program</a:t>
          </a:r>
        </a:p>
        <a:p>
          <a:r>
            <a:rPr lang="tr-TR" dirty="0" smtClean="0"/>
            <a:t>(</a:t>
          </a:r>
          <a:r>
            <a:rPr lang="tr-TR" dirty="0" err="1" smtClean="0"/>
            <a:t>high</a:t>
          </a:r>
          <a:r>
            <a:rPr lang="tr-TR" dirty="0" smtClean="0"/>
            <a:t>-</a:t>
          </a:r>
          <a:r>
            <a:rPr lang="tr-TR" dirty="0" err="1" smtClean="0"/>
            <a:t>level</a:t>
          </a:r>
          <a:r>
            <a:rPr lang="tr-TR" dirty="0" smtClean="0"/>
            <a:t>)</a:t>
          </a:r>
          <a:endParaRPr lang="tr-TR" dirty="0"/>
        </a:p>
      </dgm:t>
    </dgm:pt>
    <dgm:pt modelId="{0FE43783-18FE-43FD-988D-39315E4C0F10}" type="parTrans" cxnId="{8F7E782F-E4D2-4ED3-BB88-7EE4C6B16E61}">
      <dgm:prSet/>
      <dgm:spPr/>
      <dgm:t>
        <a:bodyPr/>
        <a:lstStyle/>
        <a:p>
          <a:endParaRPr lang="tr-TR"/>
        </a:p>
      </dgm:t>
    </dgm:pt>
    <dgm:pt modelId="{48D755D3-9020-4EFE-904D-A168EDD77066}" type="sibTrans" cxnId="{8F7E782F-E4D2-4ED3-BB88-7EE4C6B16E61}">
      <dgm:prSet/>
      <dgm:spPr/>
      <dgm:t>
        <a:bodyPr/>
        <a:lstStyle/>
        <a:p>
          <a:endParaRPr lang="tr-TR"/>
        </a:p>
      </dgm:t>
    </dgm:pt>
    <dgm:pt modelId="{A934BB1D-4E93-4A18-9797-1A15285CC03F}">
      <dgm:prSet phldrT="[Text]"/>
      <dgm:spPr/>
      <dgm:t>
        <a:bodyPr/>
        <a:lstStyle/>
        <a:p>
          <a:r>
            <a:rPr lang="tr-TR" dirty="0" err="1" smtClean="0"/>
            <a:t>Machine</a:t>
          </a:r>
          <a:r>
            <a:rPr lang="tr-TR" dirty="0" smtClean="0"/>
            <a:t> </a:t>
          </a:r>
          <a:r>
            <a:rPr lang="tr-TR" dirty="0" err="1" smtClean="0"/>
            <a:t>code</a:t>
          </a:r>
          <a:endParaRPr lang="tr-TR" dirty="0"/>
        </a:p>
      </dgm:t>
    </dgm:pt>
    <dgm:pt modelId="{54FA48C8-4582-4061-B26A-5672DCC62FF0}" type="parTrans" cxnId="{72C2A8D7-5032-4BBA-86C5-8E112000E679}">
      <dgm:prSet/>
      <dgm:spPr/>
      <dgm:t>
        <a:bodyPr/>
        <a:lstStyle/>
        <a:p>
          <a:endParaRPr lang="tr-TR"/>
        </a:p>
      </dgm:t>
    </dgm:pt>
    <dgm:pt modelId="{F437BF4D-79A2-456A-94B2-D5E3437CF9A1}" type="sibTrans" cxnId="{72C2A8D7-5032-4BBA-86C5-8E112000E679}">
      <dgm:prSet/>
      <dgm:spPr/>
      <dgm:t>
        <a:bodyPr/>
        <a:lstStyle/>
        <a:p>
          <a:endParaRPr lang="tr-TR"/>
        </a:p>
      </dgm:t>
    </dgm:pt>
    <dgm:pt modelId="{40EE4001-E21A-4C28-A32A-8117E4F0DA18}" type="pres">
      <dgm:prSet presAssocID="{FB4CE26F-3531-4B6D-B173-A3DF286BE192}" presName="CompostProcess" presStyleCnt="0">
        <dgm:presLayoutVars>
          <dgm:dir/>
          <dgm:resizeHandles val="exact"/>
        </dgm:presLayoutVars>
      </dgm:prSet>
      <dgm:spPr/>
    </dgm:pt>
    <dgm:pt modelId="{2D8E988F-6E06-4799-B114-83AF40F14D7B}" type="pres">
      <dgm:prSet presAssocID="{FB4CE26F-3531-4B6D-B173-A3DF286BE192}" presName="arrow" presStyleLbl="bgShp" presStyleIdx="0" presStyleCnt="1" custScaleX="39117"/>
      <dgm:spPr/>
    </dgm:pt>
    <dgm:pt modelId="{9C1E370F-5E66-4961-97A6-6E0FB1525E36}" type="pres">
      <dgm:prSet presAssocID="{FB4CE26F-3531-4B6D-B173-A3DF286BE192}" presName="linearProcess" presStyleCnt="0"/>
      <dgm:spPr/>
    </dgm:pt>
    <dgm:pt modelId="{3C344463-2011-4FCF-AF45-0BE0DA432BD6}" type="pres">
      <dgm:prSet presAssocID="{8FCC96A2-ACA3-4C81-9BAB-9614543E3FA8}" presName="textNode" presStyleLbl="node1" presStyleIdx="0" presStyleCnt="2" custLinFactX="-21975" custLinFactNeighborX="-100000" custLinFactNeighborY="18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078796-1803-4B5F-9245-479F4CFC6DBC}" type="pres">
      <dgm:prSet presAssocID="{48D755D3-9020-4EFE-904D-A168EDD77066}" presName="sibTrans" presStyleCnt="0"/>
      <dgm:spPr/>
    </dgm:pt>
    <dgm:pt modelId="{898F817E-B20E-4197-BCB7-833B8F287E92}" type="pres">
      <dgm:prSet presAssocID="{A934BB1D-4E93-4A18-9797-1A15285CC03F}" presName="textNode" presStyleLbl="node1" presStyleIdx="1" presStyleCnt="2" custLinFactX="23856" custLinFactNeighborX="100000" custLinFactNeighborY="18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2C2A8D7-5032-4BBA-86C5-8E112000E679}" srcId="{FB4CE26F-3531-4B6D-B173-A3DF286BE192}" destId="{A934BB1D-4E93-4A18-9797-1A15285CC03F}" srcOrd="1" destOrd="0" parTransId="{54FA48C8-4582-4061-B26A-5672DCC62FF0}" sibTransId="{F437BF4D-79A2-456A-94B2-D5E3437CF9A1}"/>
    <dgm:cxn modelId="{B58817C4-0288-48C0-9E31-FDECF3DEC927}" type="presOf" srcId="{A934BB1D-4E93-4A18-9797-1A15285CC03F}" destId="{898F817E-B20E-4197-BCB7-833B8F287E92}" srcOrd="0" destOrd="0" presId="urn:microsoft.com/office/officeart/2005/8/layout/hProcess9"/>
    <dgm:cxn modelId="{1152EFA2-1C6D-40FA-A77F-412A0D2555FB}" type="presOf" srcId="{FB4CE26F-3531-4B6D-B173-A3DF286BE192}" destId="{40EE4001-E21A-4C28-A32A-8117E4F0DA18}" srcOrd="0" destOrd="0" presId="urn:microsoft.com/office/officeart/2005/8/layout/hProcess9"/>
    <dgm:cxn modelId="{0B2CB2C1-AAC6-46AA-9EB6-2A9BAB511C04}" type="presOf" srcId="{8FCC96A2-ACA3-4C81-9BAB-9614543E3FA8}" destId="{3C344463-2011-4FCF-AF45-0BE0DA432BD6}" srcOrd="0" destOrd="0" presId="urn:microsoft.com/office/officeart/2005/8/layout/hProcess9"/>
    <dgm:cxn modelId="{8F7E782F-E4D2-4ED3-BB88-7EE4C6B16E61}" srcId="{FB4CE26F-3531-4B6D-B173-A3DF286BE192}" destId="{8FCC96A2-ACA3-4C81-9BAB-9614543E3FA8}" srcOrd="0" destOrd="0" parTransId="{0FE43783-18FE-43FD-988D-39315E4C0F10}" sibTransId="{48D755D3-9020-4EFE-904D-A168EDD77066}"/>
    <dgm:cxn modelId="{6970A67C-0FA3-4E4D-BEBE-0654348D67F5}" type="presParOf" srcId="{40EE4001-E21A-4C28-A32A-8117E4F0DA18}" destId="{2D8E988F-6E06-4799-B114-83AF40F14D7B}" srcOrd="0" destOrd="0" presId="urn:microsoft.com/office/officeart/2005/8/layout/hProcess9"/>
    <dgm:cxn modelId="{8871E825-B58F-4A7C-8697-054F576B79F7}" type="presParOf" srcId="{40EE4001-E21A-4C28-A32A-8117E4F0DA18}" destId="{9C1E370F-5E66-4961-97A6-6E0FB1525E36}" srcOrd="1" destOrd="0" presId="urn:microsoft.com/office/officeart/2005/8/layout/hProcess9"/>
    <dgm:cxn modelId="{6EC7D700-7DF8-4C4E-ACD1-E1249A8107A0}" type="presParOf" srcId="{9C1E370F-5E66-4961-97A6-6E0FB1525E36}" destId="{3C344463-2011-4FCF-AF45-0BE0DA432BD6}" srcOrd="0" destOrd="0" presId="urn:microsoft.com/office/officeart/2005/8/layout/hProcess9"/>
    <dgm:cxn modelId="{2F5DB333-EEDA-4D1E-8A0F-F38E6543D9E9}" type="presParOf" srcId="{9C1E370F-5E66-4961-97A6-6E0FB1525E36}" destId="{65078796-1803-4B5F-9245-479F4CFC6DBC}" srcOrd="1" destOrd="0" presId="urn:microsoft.com/office/officeart/2005/8/layout/hProcess9"/>
    <dgm:cxn modelId="{243924CF-0D31-4967-87C9-22BAE5462D91}" type="presParOf" srcId="{9C1E370F-5E66-4961-97A6-6E0FB1525E36}" destId="{898F817E-B20E-4197-BCB7-833B8F287E9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A1ED6B-1901-44A6-97F8-052D6BE2D30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7F724-B4E8-4C05-8082-33F1A115772F}">
      <dgm:prSet phldrT="[Text]"/>
      <dgm:spPr/>
      <dgm:t>
        <a:bodyPr/>
        <a:lstStyle/>
        <a:p>
          <a:r>
            <a:rPr lang="tr-TR" dirty="0" err="1" smtClean="0"/>
            <a:t>Object</a:t>
          </a:r>
          <a:endParaRPr lang="tr-TR" dirty="0"/>
        </a:p>
      </dgm:t>
    </dgm:pt>
    <dgm:pt modelId="{5F63969E-4907-4729-B64A-77C45C9787FB}" type="parTrans" cxnId="{7B40FC16-DA02-4674-9550-9F3ABE624165}">
      <dgm:prSet/>
      <dgm:spPr/>
      <dgm:t>
        <a:bodyPr/>
        <a:lstStyle/>
        <a:p>
          <a:endParaRPr lang="tr-TR"/>
        </a:p>
      </dgm:t>
    </dgm:pt>
    <dgm:pt modelId="{D1BCE88E-B2E5-45EE-8A24-B3ECF2F58B0E}" type="sibTrans" cxnId="{7B40FC16-DA02-4674-9550-9F3ABE624165}">
      <dgm:prSet/>
      <dgm:spPr/>
      <dgm:t>
        <a:bodyPr/>
        <a:lstStyle/>
        <a:p>
          <a:endParaRPr lang="tr-TR"/>
        </a:p>
      </dgm:t>
    </dgm:pt>
    <dgm:pt modelId="{A3082A53-9E24-4ABE-B388-FF8D8FFCC57B}">
      <dgm:prSet phldrT="[Text]" custT="1"/>
      <dgm:spPr/>
      <dgm:t>
        <a:bodyPr/>
        <a:lstStyle/>
        <a:p>
          <a:r>
            <a:rPr lang="tr-TR" sz="5000" dirty="0" err="1" smtClean="0"/>
            <a:t>attributes</a:t>
          </a:r>
          <a:endParaRPr lang="tr-TR" sz="5000" dirty="0" smtClean="0"/>
        </a:p>
        <a:p>
          <a:r>
            <a:rPr lang="tr-TR" sz="3200" dirty="0" smtClean="0"/>
            <a:t>(</a:t>
          </a:r>
          <a:r>
            <a:rPr lang="tr-TR" sz="3200" dirty="0" err="1" smtClean="0"/>
            <a:t>instance</a:t>
          </a:r>
          <a:r>
            <a:rPr lang="tr-TR" sz="3200" dirty="0" smtClean="0"/>
            <a:t> </a:t>
          </a:r>
          <a:r>
            <a:rPr lang="tr-TR" sz="3200" dirty="0" err="1" smtClean="0"/>
            <a:t>variables</a:t>
          </a:r>
          <a:r>
            <a:rPr lang="tr-TR" sz="3200" dirty="0" smtClean="0"/>
            <a:t>)</a:t>
          </a:r>
          <a:endParaRPr lang="tr-TR" sz="3200" dirty="0"/>
        </a:p>
      </dgm:t>
    </dgm:pt>
    <dgm:pt modelId="{08E3ED7F-D92A-4A13-88B6-8E7DE4EDACA8}" type="parTrans" cxnId="{147BC601-6497-430D-B3E6-F4CAB51202FB}">
      <dgm:prSet/>
      <dgm:spPr/>
      <dgm:t>
        <a:bodyPr/>
        <a:lstStyle/>
        <a:p>
          <a:endParaRPr lang="tr-TR"/>
        </a:p>
      </dgm:t>
    </dgm:pt>
    <dgm:pt modelId="{BE54DA70-1829-4BD3-A3DE-7A59BB886E54}" type="sibTrans" cxnId="{147BC601-6497-430D-B3E6-F4CAB51202FB}">
      <dgm:prSet/>
      <dgm:spPr/>
      <dgm:t>
        <a:bodyPr/>
        <a:lstStyle/>
        <a:p>
          <a:endParaRPr lang="tr-TR"/>
        </a:p>
      </dgm:t>
    </dgm:pt>
    <dgm:pt modelId="{5FF2BAF3-8742-4606-90D1-95D37DFEE65A}">
      <dgm:prSet phldrT="[Text]"/>
      <dgm:spPr/>
      <dgm:t>
        <a:bodyPr/>
        <a:lstStyle/>
        <a:p>
          <a:r>
            <a:rPr lang="tr-TR" dirty="0" err="1" smtClean="0"/>
            <a:t>methods</a:t>
          </a:r>
          <a:endParaRPr lang="tr-TR" dirty="0"/>
        </a:p>
      </dgm:t>
    </dgm:pt>
    <dgm:pt modelId="{8C145367-DCF8-41A0-801D-8D6B628011EB}" type="parTrans" cxnId="{5965ADF7-7E33-400D-BF58-DA54DC98A545}">
      <dgm:prSet/>
      <dgm:spPr/>
      <dgm:t>
        <a:bodyPr/>
        <a:lstStyle/>
        <a:p>
          <a:endParaRPr lang="tr-TR"/>
        </a:p>
      </dgm:t>
    </dgm:pt>
    <dgm:pt modelId="{7DB90D13-3863-44ED-8DFB-91EA8E3FB552}" type="sibTrans" cxnId="{5965ADF7-7E33-400D-BF58-DA54DC98A545}">
      <dgm:prSet/>
      <dgm:spPr/>
      <dgm:t>
        <a:bodyPr/>
        <a:lstStyle/>
        <a:p>
          <a:endParaRPr lang="tr-TR"/>
        </a:p>
      </dgm:t>
    </dgm:pt>
    <dgm:pt modelId="{2224F010-D4DE-4DC8-99A5-0BB7F68DD4F3}" type="pres">
      <dgm:prSet presAssocID="{0BA1ED6B-1901-44A6-97F8-052D6BE2D30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336765-28CD-48AA-B6CE-9FD778CBDF13}" type="pres">
      <dgm:prSet presAssocID="{82D7F724-B4E8-4C05-8082-33F1A115772F}" presName="roof" presStyleLbl="dkBgShp" presStyleIdx="0" presStyleCnt="2"/>
      <dgm:spPr/>
      <dgm:t>
        <a:bodyPr/>
        <a:lstStyle/>
        <a:p>
          <a:endParaRPr lang="tr-TR"/>
        </a:p>
      </dgm:t>
    </dgm:pt>
    <dgm:pt modelId="{9C0C9768-6B22-44E6-90AA-281186A1720C}" type="pres">
      <dgm:prSet presAssocID="{82D7F724-B4E8-4C05-8082-33F1A115772F}" presName="pillars" presStyleCnt="0"/>
      <dgm:spPr/>
    </dgm:pt>
    <dgm:pt modelId="{2F8306B5-F54B-454D-9672-17DF93467B49}" type="pres">
      <dgm:prSet presAssocID="{82D7F724-B4E8-4C05-8082-33F1A11577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FE0F20-2EF6-4FD7-B01D-562045631ABA}" type="pres">
      <dgm:prSet presAssocID="{5FF2BAF3-8742-4606-90D1-95D37DFEE65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7AFF02-2743-4603-8360-BACA52637E93}" type="pres">
      <dgm:prSet presAssocID="{82D7F724-B4E8-4C05-8082-33F1A115772F}" presName="base" presStyleLbl="dkBgShp" presStyleIdx="1" presStyleCnt="2"/>
      <dgm:spPr/>
    </dgm:pt>
  </dgm:ptLst>
  <dgm:cxnLst>
    <dgm:cxn modelId="{7B40FC16-DA02-4674-9550-9F3ABE624165}" srcId="{0BA1ED6B-1901-44A6-97F8-052D6BE2D308}" destId="{82D7F724-B4E8-4C05-8082-33F1A115772F}" srcOrd="0" destOrd="0" parTransId="{5F63969E-4907-4729-B64A-77C45C9787FB}" sibTransId="{D1BCE88E-B2E5-45EE-8A24-B3ECF2F58B0E}"/>
    <dgm:cxn modelId="{5965ADF7-7E33-400D-BF58-DA54DC98A545}" srcId="{82D7F724-B4E8-4C05-8082-33F1A115772F}" destId="{5FF2BAF3-8742-4606-90D1-95D37DFEE65A}" srcOrd="1" destOrd="0" parTransId="{8C145367-DCF8-41A0-801D-8D6B628011EB}" sibTransId="{7DB90D13-3863-44ED-8DFB-91EA8E3FB552}"/>
    <dgm:cxn modelId="{073DC7A9-FF9B-4D54-8D44-E606A0880A38}" type="presOf" srcId="{82D7F724-B4E8-4C05-8082-33F1A115772F}" destId="{8C336765-28CD-48AA-B6CE-9FD778CBDF13}" srcOrd="0" destOrd="0" presId="urn:microsoft.com/office/officeart/2005/8/layout/hList3"/>
    <dgm:cxn modelId="{2B899332-7798-41C0-9524-E1C2993F9AF8}" type="presOf" srcId="{0BA1ED6B-1901-44A6-97F8-052D6BE2D308}" destId="{2224F010-D4DE-4DC8-99A5-0BB7F68DD4F3}" srcOrd="0" destOrd="0" presId="urn:microsoft.com/office/officeart/2005/8/layout/hList3"/>
    <dgm:cxn modelId="{147BC601-6497-430D-B3E6-F4CAB51202FB}" srcId="{82D7F724-B4E8-4C05-8082-33F1A115772F}" destId="{A3082A53-9E24-4ABE-B388-FF8D8FFCC57B}" srcOrd="0" destOrd="0" parTransId="{08E3ED7F-D92A-4A13-88B6-8E7DE4EDACA8}" sibTransId="{BE54DA70-1829-4BD3-A3DE-7A59BB886E54}"/>
    <dgm:cxn modelId="{6D09EC38-845C-49D5-A2FA-24E03D186006}" type="presOf" srcId="{A3082A53-9E24-4ABE-B388-FF8D8FFCC57B}" destId="{2F8306B5-F54B-454D-9672-17DF93467B49}" srcOrd="0" destOrd="0" presId="urn:microsoft.com/office/officeart/2005/8/layout/hList3"/>
    <dgm:cxn modelId="{F08FA3CE-B9B5-4634-BFA9-A1B9CDC7FDED}" type="presOf" srcId="{5FF2BAF3-8742-4606-90D1-95D37DFEE65A}" destId="{84FE0F20-2EF6-4FD7-B01D-562045631ABA}" srcOrd="0" destOrd="0" presId="urn:microsoft.com/office/officeart/2005/8/layout/hList3"/>
    <dgm:cxn modelId="{EE19249E-C678-4C29-8345-8517CFA33869}" type="presParOf" srcId="{2224F010-D4DE-4DC8-99A5-0BB7F68DD4F3}" destId="{8C336765-28CD-48AA-B6CE-9FD778CBDF13}" srcOrd="0" destOrd="0" presId="urn:microsoft.com/office/officeart/2005/8/layout/hList3"/>
    <dgm:cxn modelId="{5061632B-8039-4449-A09B-BDC09AAE4B47}" type="presParOf" srcId="{2224F010-D4DE-4DC8-99A5-0BB7F68DD4F3}" destId="{9C0C9768-6B22-44E6-90AA-281186A1720C}" srcOrd="1" destOrd="0" presId="urn:microsoft.com/office/officeart/2005/8/layout/hList3"/>
    <dgm:cxn modelId="{8CCC8425-5DF1-4431-8AB7-8529A922D969}" type="presParOf" srcId="{9C0C9768-6B22-44E6-90AA-281186A1720C}" destId="{2F8306B5-F54B-454D-9672-17DF93467B49}" srcOrd="0" destOrd="0" presId="urn:microsoft.com/office/officeart/2005/8/layout/hList3"/>
    <dgm:cxn modelId="{91F21B6E-83A9-4EE6-962A-DE5A10A6879C}" type="presParOf" srcId="{9C0C9768-6B22-44E6-90AA-281186A1720C}" destId="{84FE0F20-2EF6-4FD7-B01D-562045631ABA}" srcOrd="1" destOrd="0" presId="urn:microsoft.com/office/officeart/2005/8/layout/hList3"/>
    <dgm:cxn modelId="{7EBFCBA6-A890-464F-BEB9-E78C300F7B39}" type="presParOf" srcId="{2224F010-D4DE-4DC8-99A5-0BB7F68DD4F3}" destId="{D17AFF02-2743-4603-8360-BACA52637E9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A1ED6B-1901-44A6-97F8-052D6BE2D30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7F724-B4E8-4C05-8082-33F1A115772F}">
      <dgm:prSet phldrT="[Text]"/>
      <dgm:spPr/>
      <dgm:t>
        <a:bodyPr/>
        <a:lstStyle/>
        <a:p>
          <a:r>
            <a:rPr lang="tr-TR" dirty="0" smtClean="0"/>
            <a:t>car</a:t>
          </a:r>
          <a:endParaRPr lang="tr-TR" dirty="0"/>
        </a:p>
      </dgm:t>
    </dgm:pt>
    <dgm:pt modelId="{5F63969E-4907-4729-B64A-77C45C9787FB}" type="parTrans" cxnId="{7B40FC16-DA02-4674-9550-9F3ABE624165}">
      <dgm:prSet/>
      <dgm:spPr/>
      <dgm:t>
        <a:bodyPr/>
        <a:lstStyle/>
        <a:p>
          <a:endParaRPr lang="tr-TR"/>
        </a:p>
      </dgm:t>
    </dgm:pt>
    <dgm:pt modelId="{D1BCE88E-B2E5-45EE-8A24-B3ECF2F58B0E}" type="sibTrans" cxnId="{7B40FC16-DA02-4674-9550-9F3ABE624165}">
      <dgm:prSet/>
      <dgm:spPr/>
      <dgm:t>
        <a:bodyPr/>
        <a:lstStyle/>
        <a:p>
          <a:endParaRPr lang="tr-TR"/>
        </a:p>
      </dgm:t>
    </dgm:pt>
    <dgm:pt modelId="{A3082A53-9E24-4ABE-B388-FF8D8FFCC57B}">
      <dgm:prSet phldrT="[Text]" custT="1"/>
      <dgm:spPr/>
      <dgm:t>
        <a:bodyPr/>
        <a:lstStyle/>
        <a:p>
          <a:pPr algn="ctr"/>
          <a:r>
            <a:rPr lang="tr-TR" sz="5000" baseline="0" dirty="0" err="1" smtClean="0">
              <a:solidFill>
                <a:schemeClr val="bg2">
                  <a:lumMod val="90000"/>
                </a:schemeClr>
              </a:solidFill>
            </a:rPr>
            <a:t>attributes</a:t>
          </a:r>
          <a:endParaRPr lang="tr-TR" sz="5000" baseline="0" dirty="0" smtClean="0">
            <a:solidFill>
              <a:schemeClr val="bg2">
                <a:lumMod val="90000"/>
              </a:schemeClr>
            </a:solidFill>
          </a:endParaRPr>
        </a:p>
        <a:p>
          <a:pPr algn="l"/>
          <a:r>
            <a:rPr lang="tr-TR" sz="3600" dirty="0" err="1" smtClean="0"/>
            <a:t>color</a:t>
          </a:r>
          <a:r>
            <a:rPr lang="tr-TR" sz="3600" dirty="0" smtClean="0"/>
            <a:t> </a:t>
          </a:r>
        </a:p>
        <a:p>
          <a:pPr algn="l"/>
          <a:r>
            <a:rPr lang="tr-TR" sz="3600" dirty="0" err="1" smtClean="0"/>
            <a:t>horsepower</a:t>
          </a:r>
          <a:endParaRPr lang="tr-TR" sz="3600" dirty="0" smtClean="0"/>
        </a:p>
        <a:p>
          <a:pPr algn="l"/>
          <a:r>
            <a:rPr lang="tr-TR" sz="3600" dirty="0" err="1" smtClean="0"/>
            <a:t>speed</a:t>
          </a:r>
          <a:endParaRPr lang="tr-TR" sz="3600" dirty="0" smtClean="0"/>
        </a:p>
      </dgm:t>
    </dgm:pt>
    <dgm:pt modelId="{08E3ED7F-D92A-4A13-88B6-8E7DE4EDACA8}" type="parTrans" cxnId="{147BC601-6497-430D-B3E6-F4CAB51202FB}">
      <dgm:prSet/>
      <dgm:spPr/>
      <dgm:t>
        <a:bodyPr/>
        <a:lstStyle/>
        <a:p>
          <a:endParaRPr lang="tr-TR"/>
        </a:p>
      </dgm:t>
    </dgm:pt>
    <dgm:pt modelId="{BE54DA70-1829-4BD3-A3DE-7A59BB886E54}" type="sibTrans" cxnId="{147BC601-6497-430D-B3E6-F4CAB51202FB}">
      <dgm:prSet/>
      <dgm:spPr/>
      <dgm:t>
        <a:bodyPr/>
        <a:lstStyle/>
        <a:p>
          <a:endParaRPr lang="tr-TR"/>
        </a:p>
      </dgm:t>
    </dgm:pt>
    <dgm:pt modelId="{5FF2BAF3-8742-4606-90D1-95D37DFEE65A}">
      <dgm:prSet phldrT="[Text]" custT="1"/>
      <dgm:spPr/>
      <dgm:t>
        <a:bodyPr/>
        <a:lstStyle/>
        <a:p>
          <a:r>
            <a:rPr lang="tr-TR" sz="4800" baseline="0" dirty="0" err="1" smtClean="0">
              <a:solidFill>
                <a:schemeClr val="bg2">
                  <a:lumMod val="90000"/>
                </a:schemeClr>
              </a:solidFill>
            </a:rPr>
            <a:t>methods</a:t>
          </a:r>
          <a:endParaRPr lang="tr-TR" sz="4800" baseline="0" dirty="0" smtClean="0">
            <a:solidFill>
              <a:schemeClr val="bg2">
                <a:lumMod val="90000"/>
              </a:schemeClr>
            </a:solidFill>
          </a:endParaRPr>
        </a:p>
        <a:p>
          <a:r>
            <a:rPr lang="en-US" sz="3400" dirty="0" err="1" smtClean="0"/>
            <a:t>changeSpeed</a:t>
          </a:r>
          <a:r>
            <a:rPr lang="tr-TR" sz="3400" dirty="0" smtClean="0"/>
            <a:t>()</a:t>
          </a:r>
        </a:p>
        <a:p>
          <a:r>
            <a:rPr lang="tr-TR" sz="3400" dirty="0" smtClean="0"/>
            <a:t>park()</a:t>
          </a:r>
        </a:p>
        <a:p>
          <a:r>
            <a:rPr lang="tr-TR" sz="3400" dirty="0" err="1" smtClean="0"/>
            <a:t>refuel</a:t>
          </a:r>
          <a:r>
            <a:rPr lang="tr-TR" sz="3400" dirty="0" smtClean="0"/>
            <a:t>()</a:t>
          </a:r>
        </a:p>
      </dgm:t>
    </dgm:pt>
    <dgm:pt modelId="{8C145367-DCF8-41A0-801D-8D6B628011EB}" type="parTrans" cxnId="{5965ADF7-7E33-400D-BF58-DA54DC98A545}">
      <dgm:prSet/>
      <dgm:spPr/>
      <dgm:t>
        <a:bodyPr/>
        <a:lstStyle/>
        <a:p>
          <a:endParaRPr lang="tr-TR"/>
        </a:p>
      </dgm:t>
    </dgm:pt>
    <dgm:pt modelId="{7DB90D13-3863-44ED-8DFB-91EA8E3FB552}" type="sibTrans" cxnId="{5965ADF7-7E33-400D-BF58-DA54DC98A545}">
      <dgm:prSet/>
      <dgm:spPr/>
      <dgm:t>
        <a:bodyPr/>
        <a:lstStyle/>
        <a:p>
          <a:endParaRPr lang="tr-TR"/>
        </a:p>
      </dgm:t>
    </dgm:pt>
    <dgm:pt modelId="{2224F010-D4DE-4DC8-99A5-0BB7F68DD4F3}" type="pres">
      <dgm:prSet presAssocID="{0BA1ED6B-1901-44A6-97F8-052D6BE2D30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336765-28CD-48AA-B6CE-9FD778CBDF13}" type="pres">
      <dgm:prSet presAssocID="{82D7F724-B4E8-4C05-8082-33F1A115772F}" presName="roof" presStyleLbl="dkBgShp" presStyleIdx="0" presStyleCnt="2"/>
      <dgm:spPr/>
      <dgm:t>
        <a:bodyPr/>
        <a:lstStyle/>
        <a:p>
          <a:endParaRPr lang="tr-TR"/>
        </a:p>
      </dgm:t>
    </dgm:pt>
    <dgm:pt modelId="{9C0C9768-6B22-44E6-90AA-281186A1720C}" type="pres">
      <dgm:prSet presAssocID="{82D7F724-B4E8-4C05-8082-33F1A115772F}" presName="pillars" presStyleCnt="0"/>
      <dgm:spPr/>
    </dgm:pt>
    <dgm:pt modelId="{2F8306B5-F54B-454D-9672-17DF93467B49}" type="pres">
      <dgm:prSet presAssocID="{82D7F724-B4E8-4C05-8082-33F1A11577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FE0F20-2EF6-4FD7-B01D-562045631ABA}" type="pres">
      <dgm:prSet presAssocID="{5FF2BAF3-8742-4606-90D1-95D37DFEE65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7AFF02-2743-4603-8360-BACA52637E93}" type="pres">
      <dgm:prSet presAssocID="{82D7F724-B4E8-4C05-8082-33F1A115772F}" presName="base" presStyleLbl="dkBgShp" presStyleIdx="1" presStyleCnt="2"/>
      <dgm:spPr/>
    </dgm:pt>
  </dgm:ptLst>
  <dgm:cxnLst>
    <dgm:cxn modelId="{CCE0D158-EDE8-415E-B654-8D8AA6D82665}" type="presOf" srcId="{5FF2BAF3-8742-4606-90D1-95D37DFEE65A}" destId="{84FE0F20-2EF6-4FD7-B01D-562045631ABA}" srcOrd="0" destOrd="0" presId="urn:microsoft.com/office/officeart/2005/8/layout/hList3"/>
    <dgm:cxn modelId="{7B40FC16-DA02-4674-9550-9F3ABE624165}" srcId="{0BA1ED6B-1901-44A6-97F8-052D6BE2D308}" destId="{82D7F724-B4E8-4C05-8082-33F1A115772F}" srcOrd="0" destOrd="0" parTransId="{5F63969E-4907-4729-B64A-77C45C9787FB}" sibTransId="{D1BCE88E-B2E5-45EE-8A24-B3ECF2F58B0E}"/>
    <dgm:cxn modelId="{5965ADF7-7E33-400D-BF58-DA54DC98A545}" srcId="{82D7F724-B4E8-4C05-8082-33F1A115772F}" destId="{5FF2BAF3-8742-4606-90D1-95D37DFEE65A}" srcOrd="1" destOrd="0" parTransId="{8C145367-DCF8-41A0-801D-8D6B628011EB}" sibTransId="{7DB90D13-3863-44ED-8DFB-91EA8E3FB552}"/>
    <dgm:cxn modelId="{147BC601-6497-430D-B3E6-F4CAB51202FB}" srcId="{82D7F724-B4E8-4C05-8082-33F1A115772F}" destId="{A3082A53-9E24-4ABE-B388-FF8D8FFCC57B}" srcOrd="0" destOrd="0" parTransId="{08E3ED7F-D92A-4A13-88B6-8E7DE4EDACA8}" sibTransId="{BE54DA70-1829-4BD3-A3DE-7A59BB886E54}"/>
    <dgm:cxn modelId="{C9C7BF41-2D87-40C8-B8AE-1E9E7CFE4020}" type="presOf" srcId="{82D7F724-B4E8-4C05-8082-33F1A115772F}" destId="{8C336765-28CD-48AA-B6CE-9FD778CBDF13}" srcOrd="0" destOrd="0" presId="urn:microsoft.com/office/officeart/2005/8/layout/hList3"/>
    <dgm:cxn modelId="{9AD7EE86-AEE0-4D66-B326-F82E989E0465}" type="presOf" srcId="{0BA1ED6B-1901-44A6-97F8-052D6BE2D308}" destId="{2224F010-D4DE-4DC8-99A5-0BB7F68DD4F3}" srcOrd="0" destOrd="0" presId="urn:microsoft.com/office/officeart/2005/8/layout/hList3"/>
    <dgm:cxn modelId="{AC28C554-5C65-4F43-9BAE-8AF6C73FE93D}" type="presOf" srcId="{A3082A53-9E24-4ABE-B388-FF8D8FFCC57B}" destId="{2F8306B5-F54B-454D-9672-17DF93467B49}" srcOrd="0" destOrd="0" presId="urn:microsoft.com/office/officeart/2005/8/layout/hList3"/>
    <dgm:cxn modelId="{43310D29-E19D-49DF-BCBC-FC82076BCD05}" type="presParOf" srcId="{2224F010-D4DE-4DC8-99A5-0BB7F68DD4F3}" destId="{8C336765-28CD-48AA-B6CE-9FD778CBDF13}" srcOrd="0" destOrd="0" presId="urn:microsoft.com/office/officeart/2005/8/layout/hList3"/>
    <dgm:cxn modelId="{7DB9FABA-A1C5-4FA7-B771-EF443221C6E9}" type="presParOf" srcId="{2224F010-D4DE-4DC8-99A5-0BB7F68DD4F3}" destId="{9C0C9768-6B22-44E6-90AA-281186A1720C}" srcOrd="1" destOrd="0" presId="urn:microsoft.com/office/officeart/2005/8/layout/hList3"/>
    <dgm:cxn modelId="{4CF9C071-D29C-4E2E-8B03-A98068EB90CC}" type="presParOf" srcId="{9C0C9768-6B22-44E6-90AA-281186A1720C}" destId="{2F8306B5-F54B-454D-9672-17DF93467B49}" srcOrd="0" destOrd="0" presId="urn:microsoft.com/office/officeart/2005/8/layout/hList3"/>
    <dgm:cxn modelId="{630B06F7-C3FC-4A6E-B3E5-FA1A8644846F}" type="presParOf" srcId="{9C0C9768-6B22-44E6-90AA-281186A1720C}" destId="{84FE0F20-2EF6-4FD7-B01D-562045631ABA}" srcOrd="1" destOrd="0" presId="urn:microsoft.com/office/officeart/2005/8/layout/hList3"/>
    <dgm:cxn modelId="{18AE694A-DC04-43D7-B9B8-1A60AC218F79}" type="presParOf" srcId="{2224F010-D4DE-4DC8-99A5-0BB7F68DD4F3}" destId="{D17AFF02-2743-4603-8360-BACA52637E9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A1ED6B-1901-44A6-97F8-052D6BE2D30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7F724-B4E8-4C05-8082-33F1A115772F}">
      <dgm:prSet phldrT="[Text]" custT="1"/>
      <dgm:spPr/>
      <dgm:t>
        <a:bodyPr/>
        <a:lstStyle/>
        <a:p>
          <a:r>
            <a:rPr lang="tr-TR" sz="4000" dirty="0" smtClean="0"/>
            <a:t>car</a:t>
          </a:r>
          <a:endParaRPr lang="tr-TR" sz="4000" dirty="0"/>
        </a:p>
      </dgm:t>
    </dgm:pt>
    <dgm:pt modelId="{5F63969E-4907-4729-B64A-77C45C9787FB}" type="parTrans" cxnId="{7B40FC16-DA02-4674-9550-9F3ABE624165}">
      <dgm:prSet/>
      <dgm:spPr/>
      <dgm:t>
        <a:bodyPr/>
        <a:lstStyle/>
        <a:p>
          <a:endParaRPr lang="tr-TR" sz="1050"/>
        </a:p>
      </dgm:t>
    </dgm:pt>
    <dgm:pt modelId="{D1BCE88E-B2E5-45EE-8A24-B3ECF2F58B0E}" type="sibTrans" cxnId="{7B40FC16-DA02-4674-9550-9F3ABE624165}">
      <dgm:prSet/>
      <dgm:spPr/>
      <dgm:t>
        <a:bodyPr/>
        <a:lstStyle/>
        <a:p>
          <a:endParaRPr lang="tr-TR" sz="1050"/>
        </a:p>
      </dgm:t>
    </dgm:pt>
    <dgm:pt modelId="{A3082A53-9E24-4ABE-B388-FF8D8FFCC57B}">
      <dgm:prSet phldrT="[Text]" custT="1"/>
      <dgm:spPr/>
      <dgm:t>
        <a:bodyPr/>
        <a:lstStyle/>
        <a:p>
          <a:pPr algn="ctr"/>
          <a:r>
            <a:rPr lang="tr-TR" sz="3200" baseline="0" dirty="0" err="1" smtClean="0">
              <a:solidFill>
                <a:schemeClr val="bg2">
                  <a:lumMod val="90000"/>
                </a:schemeClr>
              </a:solidFill>
            </a:rPr>
            <a:t>attributes</a:t>
          </a:r>
          <a:endParaRPr lang="tr-TR" sz="3200" baseline="0" dirty="0" smtClean="0">
            <a:solidFill>
              <a:schemeClr val="bg2">
                <a:lumMod val="90000"/>
              </a:schemeClr>
            </a:solidFill>
          </a:endParaRPr>
        </a:p>
        <a:p>
          <a:pPr algn="l"/>
          <a:r>
            <a:rPr lang="tr-TR" sz="1800" dirty="0" err="1" smtClean="0"/>
            <a:t>color</a:t>
          </a:r>
          <a:r>
            <a:rPr lang="tr-TR" sz="1800" dirty="0" smtClean="0"/>
            <a:t> </a:t>
          </a:r>
        </a:p>
        <a:p>
          <a:pPr algn="l"/>
          <a:r>
            <a:rPr lang="tr-TR" sz="1800" dirty="0" err="1" smtClean="0"/>
            <a:t>horsepower</a:t>
          </a:r>
          <a:endParaRPr lang="tr-TR" sz="1800" dirty="0" smtClean="0"/>
        </a:p>
        <a:p>
          <a:pPr algn="l"/>
          <a:r>
            <a:rPr lang="tr-TR" sz="1800" dirty="0" err="1" smtClean="0"/>
            <a:t>speed</a:t>
          </a:r>
          <a:endParaRPr lang="tr-TR" sz="1800" dirty="0" smtClean="0"/>
        </a:p>
      </dgm:t>
    </dgm:pt>
    <dgm:pt modelId="{08E3ED7F-D92A-4A13-88B6-8E7DE4EDACA8}" type="parTrans" cxnId="{147BC601-6497-430D-B3E6-F4CAB51202FB}">
      <dgm:prSet/>
      <dgm:spPr/>
      <dgm:t>
        <a:bodyPr/>
        <a:lstStyle/>
        <a:p>
          <a:endParaRPr lang="tr-TR" sz="1050"/>
        </a:p>
      </dgm:t>
    </dgm:pt>
    <dgm:pt modelId="{BE54DA70-1829-4BD3-A3DE-7A59BB886E54}" type="sibTrans" cxnId="{147BC601-6497-430D-B3E6-F4CAB51202FB}">
      <dgm:prSet/>
      <dgm:spPr/>
      <dgm:t>
        <a:bodyPr/>
        <a:lstStyle/>
        <a:p>
          <a:endParaRPr lang="tr-TR" sz="1050"/>
        </a:p>
      </dgm:t>
    </dgm:pt>
    <dgm:pt modelId="{5FF2BAF3-8742-4606-90D1-95D37DFEE65A}">
      <dgm:prSet phldrT="[Text]" custT="1"/>
      <dgm:spPr/>
      <dgm:t>
        <a:bodyPr/>
        <a:lstStyle/>
        <a:p>
          <a:pPr algn="ctr"/>
          <a:r>
            <a:rPr lang="tr-TR" sz="2800" baseline="0" dirty="0" err="1" smtClean="0">
              <a:solidFill>
                <a:schemeClr val="bg2">
                  <a:lumMod val="90000"/>
                </a:schemeClr>
              </a:solidFill>
            </a:rPr>
            <a:t>methods</a:t>
          </a:r>
          <a:endParaRPr lang="tr-TR" sz="2800" baseline="0" dirty="0" smtClean="0">
            <a:solidFill>
              <a:schemeClr val="bg2">
                <a:lumMod val="90000"/>
              </a:schemeClr>
            </a:solidFill>
          </a:endParaRPr>
        </a:p>
        <a:p>
          <a:pPr algn="l"/>
          <a:r>
            <a:rPr lang="en-US" sz="1800" dirty="0" err="1" smtClean="0"/>
            <a:t>changeSpeed</a:t>
          </a:r>
          <a:r>
            <a:rPr lang="tr-TR" sz="1800" dirty="0" smtClean="0"/>
            <a:t>()</a:t>
          </a:r>
        </a:p>
        <a:p>
          <a:pPr algn="l"/>
          <a:r>
            <a:rPr lang="tr-TR" sz="1800" dirty="0" smtClean="0"/>
            <a:t>park()</a:t>
          </a:r>
        </a:p>
        <a:p>
          <a:pPr algn="l"/>
          <a:r>
            <a:rPr lang="tr-TR" sz="1800" dirty="0" err="1" smtClean="0"/>
            <a:t>refuel</a:t>
          </a:r>
          <a:r>
            <a:rPr lang="tr-TR" sz="1800" dirty="0" smtClean="0"/>
            <a:t>()</a:t>
          </a:r>
        </a:p>
      </dgm:t>
    </dgm:pt>
    <dgm:pt modelId="{8C145367-DCF8-41A0-801D-8D6B628011EB}" type="parTrans" cxnId="{5965ADF7-7E33-400D-BF58-DA54DC98A545}">
      <dgm:prSet/>
      <dgm:spPr/>
      <dgm:t>
        <a:bodyPr/>
        <a:lstStyle/>
        <a:p>
          <a:endParaRPr lang="tr-TR" sz="1050"/>
        </a:p>
      </dgm:t>
    </dgm:pt>
    <dgm:pt modelId="{7DB90D13-3863-44ED-8DFB-91EA8E3FB552}" type="sibTrans" cxnId="{5965ADF7-7E33-400D-BF58-DA54DC98A545}">
      <dgm:prSet/>
      <dgm:spPr/>
      <dgm:t>
        <a:bodyPr/>
        <a:lstStyle/>
        <a:p>
          <a:endParaRPr lang="tr-TR" sz="1050"/>
        </a:p>
      </dgm:t>
    </dgm:pt>
    <dgm:pt modelId="{2224F010-D4DE-4DC8-99A5-0BB7F68DD4F3}" type="pres">
      <dgm:prSet presAssocID="{0BA1ED6B-1901-44A6-97F8-052D6BE2D30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336765-28CD-48AA-B6CE-9FD778CBDF13}" type="pres">
      <dgm:prSet presAssocID="{82D7F724-B4E8-4C05-8082-33F1A115772F}" presName="roof" presStyleLbl="dkBgShp" presStyleIdx="0" presStyleCnt="2"/>
      <dgm:spPr/>
      <dgm:t>
        <a:bodyPr/>
        <a:lstStyle/>
        <a:p>
          <a:endParaRPr lang="tr-TR"/>
        </a:p>
      </dgm:t>
    </dgm:pt>
    <dgm:pt modelId="{9C0C9768-6B22-44E6-90AA-281186A1720C}" type="pres">
      <dgm:prSet presAssocID="{82D7F724-B4E8-4C05-8082-33F1A115772F}" presName="pillars" presStyleCnt="0"/>
      <dgm:spPr/>
    </dgm:pt>
    <dgm:pt modelId="{2F8306B5-F54B-454D-9672-17DF93467B49}" type="pres">
      <dgm:prSet presAssocID="{82D7F724-B4E8-4C05-8082-33F1A11577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FE0F20-2EF6-4FD7-B01D-562045631ABA}" type="pres">
      <dgm:prSet presAssocID="{5FF2BAF3-8742-4606-90D1-95D37DFEE65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7AFF02-2743-4603-8360-BACA52637E93}" type="pres">
      <dgm:prSet presAssocID="{82D7F724-B4E8-4C05-8082-33F1A115772F}" presName="base" presStyleLbl="dkBgShp" presStyleIdx="1" presStyleCnt="2"/>
      <dgm:spPr/>
    </dgm:pt>
  </dgm:ptLst>
  <dgm:cxnLst>
    <dgm:cxn modelId="{7B40FC16-DA02-4674-9550-9F3ABE624165}" srcId="{0BA1ED6B-1901-44A6-97F8-052D6BE2D308}" destId="{82D7F724-B4E8-4C05-8082-33F1A115772F}" srcOrd="0" destOrd="0" parTransId="{5F63969E-4907-4729-B64A-77C45C9787FB}" sibTransId="{D1BCE88E-B2E5-45EE-8A24-B3ECF2F58B0E}"/>
    <dgm:cxn modelId="{5965ADF7-7E33-400D-BF58-DA54DC98A545}" srcId="{82D7F724-B4E8-4C05-8082-33F1A115772F}" destId="{5FF2BAF3-8742-4606-90D1-95D37DFEE65A}" srcOrd="1" destOrd="0" parTransId="{8C145367-DCF8-41A0-801D-8D6B628011EB}" sibTransId="{7DB90D13-3863-44ED-8DFB-91EA8E3FB552}"/>
    <dgm:cxn modelId="{62CFEF5F-2636-41A8-B08B-8AB851EDD35C}" type="presOf" srcId="{82D7F724-B4E8-4C05-8082-33F1A115772F}" destId="{8C336765-28CD-48AA-B6CE-9FD778CBDF13}" srcOrd="0" destOrd="0" presId="urn:microsoft.com/office/officeart/2005/8/layout/hList3"/>
    <dgm:cxn modelId="{147BC601-6497-430D-B3E6-F4CAB51202FB}" srcId="{82D7F724-B4E8-4C05-8082-33F1A115772F}" destId="{A3082A53-9E24-4ABE-B388-FF8D8FFCC57B}" srcOrd="0" destOrd="0" parTransId="{08E3ED7F-D92A-4A13-88B6-8E7DE4EDACA8}" sibTransId="{BE54DA70-1829-4BD3-A3DE-7A59BB886E54}"/>
    <dgm:cxn modelId="{10930F1F-B009-406A-9108-D62CCABDB097}" type="presOf" srcId="{5FF2BAF3-8742-4606-90D1-95D37DFEE65A}" destId="{84FE0F20-2EF6-4FD7-B01D-562045631ABA}" srcOrd="0" destOrd="0" presId="urn:microsoft.com/office/officeart/2005/8/layout/hList3"/>
    <dgm:cxn modelId="{9C27D763-D03A-453D-860A-05279F7B5BF0}" type="presOf" srcId="{0BA1ED6B-1901-44A6-97F8-052D6BE2D308}" destId="{2224F010-D4DE-4DC8-99A5-0BB7F68DD4F3}" srcOrd="0" destOrd="0" presId="urn:microsoft.com/office/officeart/2005/8/layout/hList3"/>
    <dgm:cxn modelId="{BD28FDD8-CFB8-4576-BA78-ED6073CB96E1}" type="presOf" srcId="{A3082A53-9E24-4ABE-B388-FF8D8FFCC57B}" destId="{2F8306B5-F54B-454D-9672-17DF93467B49}" srcOrd="0" destOrd="0" presId="urn:microsoft.com/office/officeart/2005/8/layout/hList3"/>
    <dgm:cxn modelId="{CEE1849D-71EF-4828-8AA5-E25EA85A3D8F}" type="presParOf" srcId="{2224F010-D4DE-4DC8-99A5-0BB7F68DD4F3}" destId="{8C336765-28CD-48AA-B6CE-9FD778CBDF13}" srcOrd="0" destOrd="0" presId="urn:microsoft.com/office/officeart/2005/8/layout/hList3"/>
    <dgm:cxn modelId="{FF047B17-5F0D-4012-9A71-9AD9E46CDF6C}" type="presParOf" srcId="{2224F010-D4DE-4DC8-99A5-0BB7F68DD4F3}" destId="{9C0C9768-6B22-44E6-90AA-281186A1720C}" srcOrd="1" destOrd="0" presId="urn:microsoft.com/office/officeart/2005/8/layout/hList3"/>
    <dgm:cxn modelId="{EA0C29E6-D00B-4EB3-9B4F-A18E9B2201F8}" type="presParOf" srcId="{9C0C9768-6B22-44E6-90AA-281186A1720C}" destId="{2F8306B5-F54B-454D-9672-17DF93467B49}" srcOrd="0" destOrd="0" presId="urn:microsoft.com/office/officeart/2005/8/layout/hList3"/>
    <dgm:cxn modelId="{A75C2361-5193-4F85-93B8-3FBDF69C89F1}" type="presParOf" srcId="{9C0C9768-6B22-44E6-90AA-281186A1720C}" destId="{84FE0F20-2EF6-4FD7-B01D-562045631ABA}" srcOrd="1" destOrd="0" presId="urn:microsoft.com/office/officeart/2005/8/layout/hList3"/>
    <dgm:cxn modelId="{D1653674-D935-4736-B489-FB6256731B29}" type="presParOf" srcId="{2224F010-D4DE-4DC8-99A5-0BB7F68DD4F3}" destId="{D17AFF02-2743-4603-8360-BACA52637E9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A1ED6B-1901-44A6-97F8-052D6BE2D30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D7F724-B4E8-4C05-8082-33F1A115772F}">
      <dgm:prSet phldrT="[Text]" custT="1"/>
      <dgm:spPr/>
      <dgm:t>
        <a:bodyPr/>
        <a:lstStyle/>
        <a:p>
          <a:r>
            <a:rPr lang="tr-TR" sz="4000" dirty="0" err="1" smtClean="0"/>
            <a:t>limousine</a:t>
          </a:r>
          <a:endParaRPr lang="tr-TR" sz="4000" dirty="0"/>
        </a:p>
      </dgm:t>
    </dgm:pt>
    <dgm:pt modelId="{5F63969E-4907-4729-B64A-77C45C9787FB}" type="parTrans" cxnId="{7B40FC16-DA02-4674-9550-9F3ABE624165}">
      <dgm:prSet/>
      <dgm:spPr/>
      <dgm:t>
        <a:bodyPr/>
        <a:lstStyle/>
        <a:p>
          <a:endParaRPr lang="tr-TR" sz="1050"/>
        </a:p>
      </dgm:t>
    </dgm:pt>
    <dgm:pt modelId="{D1BCE88E-B2E5-45EE-8A24-B3ECF2F58B0E}" type="sibTrans" cxnId="{7B40FC16-DA02-4674-9550-9F3ABE624165}">
      <dgm:prSet/>
      <dgm:spPr/>
      <dgm:t>
        <a:bodyPr/>
        <a:lstStyle/>
        <a:p>
          <a:endParaRPr lang="tr-TR" sz="1050"/>
        </a:p>
      </dgm:t>
    </dgm:pt>
    <dgm:pt modelId="{A3082A53-9E24-4ABE-B388-FF8D8FFCC57B}">
      <dgm:prSet phldrT="[Text]" custT="1"/>
      <dgm:spPr/>
      <dgm:t>
        <a:bodyPr/>
        <a:lstStyle/>
        <a:p>
          <a:pPr algn="ctr"/>
          <a:r>
            <a:rPr lang="tr-TR" sz="3200" baseline="0" dirty="0" err="1" smtClean="0">
              <a:solidFill>
                <a:srgbClr val="C00000"/>
              </a:solidFill>
            </a:rPr>
            <a:t>attributes</a:t>
          </a:r>
          <a:endParaRPr lang="tr-TR" sz="3200" baseline="0" dirty="0" smtClean="0">
            <a:solidFill>
              <a:srgbClr val="C00000"/>
            </a:solidFill>
          </a:endParaRPr>
        </a:p>
        <a:p>
          <a:r>
            <a:rPr lang="tr-TR" sz="1600" baseline="0" dirty="0" err="1" smtClean="0">
              <a:solidFill>
                <a:schemeClr val="bg1"/>
              </a:solidFill>
            </a:rPr>
            <a:t>cost</a:t>
          </a:r>
          <a:r>
            <a:rPr lang="tr-TR" sz="1600" baseline="0" dirty="0" smtClean="0">
              <a:solidFill>
                <a:schemeClr val="bg1"/>
              </a:solidFill>
            </a:rPr>
            <a:t> </a:t>
          </a:r>
        </a:p>
        <a:p>
          <a:r>
            <a:rPr lang="tr-TR" sz="1600" baseline="0" dirty="0" err="1" smtClean="0">
              <a:solidFill>
                <a:schemeClr val="bg1"/>
              </a:solidFill>
            </a:rPr>
            <a:t>beverages</a:t>
          </a:r>
          <a:r>
            <a:rPr lang="tr-TR" sz="1600" baseline="0" dirty="0" smtClean="0">
              <a:solidFill>
                <a:schemeClr val="bg1"/>
              </a:solidFill>
            </a:rPr>
            <a:t> on board</a:t>
          </a:r>
        </a:p>
        <a:p>
          <a:r>
            <a:rPr lang="tr-TR" sz="1600" baseline="0" dirty="0" err="1" smtClean="0">
              <a:solidFill>
                <a:schemeClr val="bg1"/>
              </a:solidFill>
            </a:rPr>
            <a:t>schedule</a:t>
          </a:r>
          <a:endParaRPr lang="tr-TR" sz="1050" dirty="0" smtClean="0">
            <a:solidFill>
              <a:schemeClr val="bg1"/>
            </a:solidFill>
          </a:endParaRPr>
        </a:p>
      </dgm:t>
    </dgm:pt>
    <dgm:pt modelId="{08E3ED7F-D92A-4A13-88B6-8E7DE4EDACA8}" type="parTrans" cxnId="{147BC601-6497-430D-B3E6-F4CAB51202FB}">
      <dgm:prSet/>
      <dgm:spPr/>
      <dgm:t>
        <a:bodyPr/>
        <a:lstStyle/>
        <a:p>
          <a:endParaRPr lang="tr-TR" sz="1050"/>
        </a:p>
      </dgm:t>
    </dgm:pt>
    <dgm:pt modelId="{BE54DA70-1829-4BD3-A3DE-7A59BB886E54}" type="sibTrans" cxnId="{147BC601-6497-430D-B3E6-F4CAB51202FB}">
      <dgm:prSet/>
      <dgm:spPr/>
      <dgm:t>
        <a:bodyPr/>
        <a:lstStyle/>
        <a:p>
          <a:endParaRPr lang="tr-TR" sz="1050"/>
        </a:p>
      </dgm:t>
    </dgm:pt>
    <dgm:pt modelId="{5FF2BAF3-8742-4606-90D1-95D37DFEE65A}">
      <dgm:prSet phldrT="[Text]" custT="1"/>
      <dgm:spPr/>
      <dgm:t>
        <a:bodyPr/>
        <a:lstStyle/>
        <a:p>
          <a:pPr algn="ctr"/>
          <a:r>
            <a:rPr lang="tr-TR" sz="2800" baseline="0" dirty="0" err="1" smtClean="0">
              <a:solidFill>
                <a:srgbClr val="C00000"/>
              </a:solidFill>
            </a:rPr>
            <a:t>methods</a:t>
          </a:r>
          <a:endParaRPr lang="tr-TR" sz="2800" baseline="0" dirty="0" smtClean="0">
            <a:solidFill>
              <a:srgbClr val="C00000"/>
            </a:solidFill>
          </a:endParaRPr>
        </a:p>
        <a:p>
          <a:pPr algn="l"/>
          <a:r>
            <a:rPr lang="tr-TR" sz="1800" dirty="0" err="1" smtClean="0"/>
            <a:t>currentCoord</a:t>
          </a:r>
          <a:r>
            <a:rPr lang="tr-TR" sz="1800" dirty="0" smtClean="0"/>
            <a:t>()</a:t>
          </a:r>
        </a:p>
        <a:p>
          <a:pPr algn="l"/>
          <a:r>
            <a:rPr lang="tr-TR" sz="1800" dirty="0" err="1" smtClean="0"/>
            <a:t>path</a:t>
          </a:r>
          <a:r>
            <a:rPr lang="tr-TR" sz="1800" dirty="0" smtClean="0"/>
            <a:t>()</a:t>
          </a:r>
        </a:p>
        <a:p>
          <a:pPr algn="l"/>
          <a:endParaRPr lang="tr-TR" sz="1800" dirty="0" smtClean="0"/>
        </a:p>
      </dgm:t>
    </dgm:pt>
    <dgm:pt modelId="{8C145367-DCF8-41A0-801D-8D6B628011EB}" type="parTrans" cxnId="{5965ADF7-7E33-400D-BF58-DA54DC98A545}">
      <dgm:prSet/>
      <dgm:spPr/>
      <dgm:t>
        <a:bodyPr/>
        <a:lstStyle/>
        <a:p>
          <a:endParaRPr lang="tr-TR" sz="1050"/>
        </a:p>
      </dgm:t>
    </dgm:pt>
    <dgm:pt modelId="{7DB90D13-3863-44ED-8DFB-91EA8E3FB552}" type="sibTrans" cxnId="{5965ADF7-7E33-400D-BF58-DA54DC98A545}">
      <dgm:prSet/>
      <dgm:spPr/>
      <dgm:t>
        <a:bodyPr/>
        <a:lstStyle/>
        <a:p>
          <a:endParaRPr lang="tr-TR" sz="1050"/>
        </a:p>
      </dgm:t>
    </dgm:pt>
    <dgm:pt modelId="{2224F010-D4DE-4DC8-99A5-0BB7F68DD4F3}" type="pres">
      <dgm:prSet presAssocID="{0BA1ED6B-1901-44A6-97F8-052D6BE2D30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336765-28CD-48AA-B6CE-9FD778CBDF13}" type="pres">
      <dgm:prSet presAssocID="{82D7F724-B4E8-4C05-8082-33F1A115772F}" presName="roof" presStyleLbl="dkBgShp" presStyleIdx="0" presStyleCnt="2"/>
      <dgm:spPr/>
      <dgm:t>
        <a:bodyPr/>
        <a:lstStyle/>
        <a:p>
          <a:endParaRPr lang="tr-TR"/>
        </a:p>
      </dgm:t>
    </dgm:pt>
    <dgm:pt modelId="{9C0C9768-6B22-44E6-90AA-281186A1720C}" type="pres">
      <dgm:prSet presAssocID="{82D7F724-B4E8-4C05-8082-33F1A115772F}" presName="pillars" presStyleCnt="0"/>
      <dgm:spPr/>
    </dgm:pt>
    <dgm:pt modelId="{2F8306B5-F54B-454D-9672-17DF93467B49}" type="pres">
      <dgm:prSet presAssocID="{82D7F724-B4E8-4C05-8082-33F1A115772F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FE0F20-2EF6-4FD7-B01D-562045631ABA}" type="pres">
      <dgm:prSet presAssocID="{5FF2BAF3-8742-4606-90D1-95D37DFEE65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7AFF02-2743-4603-8360-BACA52637E93}" type="pres">
      <dgm:prSet presAssocID="{82D7F724-B4E8-4C05-8082-33F1A115772F}" presName="base" presStyleLbl="dkBgShp" presStyleIdx="1" presStyleCnt="2"/>
      <dgm:spPr/>
    </dgm:pt>
  </dgm:ptLst>
  <dgm:cxnLst>
    <dgm:cxn modelId="{7B40FC16-DA02-4674-9550-9F3ABE624165}" srcId="{0BA1ED6B-1901-44A6-97F8-052D6BE2D308}" destId="{82D7F724-B4E8-4C05-8082-33F1A115772F}" srcOrd="0" destOrd="0" parTransId="{5F63969E-4907-4729-B64A-77C45C9787FB}" sibTransId="{D1BCE88E-B2E5-45EE-8A24-B3ECF2F58B0E}"/>
    <dgm:cxn modelId="{5965ADF7-7E33-400D-BF58-DA54DC98A545}" srcId="{82D7F724-B4E8-4C05-8082-33F1A115772F}" destId="{5FF2BAF3-8742-4606-90D1-95D37DFEE65A}" srcOrd="1" destOrd="0" parTransId="{8C145367-DCF8-41A0-801D-8D6B628011EB}" sibTransId="{7DB90D13-3863-44ED-8DFB-91EA8E3FB552}"/>
    <dgm:cxn modelId="{D3CD3946-AB7C-4ADE-86ED-0098750FD1CA}" type="presOf" srcId="{82D7F724-B4E8-4C05-8082-33F1A115772F}" destId="{8C336765-28CD-48AA-B6CE-9FD778CBDF13}" srcOrd="0" destOrd="0" presId="urn:microsoft.com/office/officeart/2005/8/layout/hList3"/>
    <dgm:cxn modelId="{98963FFE-5B59-4CD6-966D-953AA6DD2CB4}" type="presOf" srcId="{0BA1ED6B-1901-44A6-97F8-052D6BE2D308}" destId="{2224F010-D4DE-4DC8-99A5-0BB7F68DD4F3}" srcOrd="0" destOrd="0" presId="urn:microsoft.com/office/officeart/2005/8/layout/hList3"/>
    <dgm:cxn modelId="{147BC601-6497-430D-B3E6-F4CAB51202FB}" srcId="{82D7F724-B4E8-4C05-8082-33F1A115772F}" destId="{A3082A53-9E24-4ABE-B388-FF8D8FFCC57B}" srcOrd="0" destOrd="0" parTransId="{08E3ED7F-D92A-4A13-88B6-8E7DE4EDACA8}" sibTransId="{BE54DA70-1829-4BD3-A3DE-7A59BB886E54}"/>
    <dgm:cxn modelId="{0612FA9E-AF50-4475-95BE-5DB3CABEB33C}" type="presOf" srcId="{5FF2BAF3-8742-4606-90D1-95D37DFEE65A}" destId="{84FE0F20-2EF6-4FD7-B01D-562045631ABA}" srcOrd="0" destOrd="0" presId="urn:microsoft.com/office/officeart/2005/8/layout/hList3"/>
    <dgm:cxn modelId="{853648A7-F9D5-44BC-9353-DE232FA78F35}" type="presOf" srcId="{A3082A53-9E24-4ABE-B388-FF8D8FFCC57B}" destId="{2F8306B5-F54B-454D-9672-17DF93467B49}" srcOrd="0" destOrd="0" presId="urn:microsoft.com/office/officeart/2005/8/layout/hList3"/>
    <dgm:cxn modelId="{90CB42DF-517B-4C95-9F29-3F89DC41BC1B}" type="presParOf" srcId="{2224F010-D4DE-4DC8-99A5-0BB7F68DD4F3}" destId="{8C336765-28CD-48AA-B6CE-9FD778CBDF13}" srcOrd="0" destOrd="0" presId="urn:microsoft.com/office/officeart/2005/8/layout/hList3"/>
    <dgm:cxn modelId="{92AEC873-B835-4A92-BBA4-A6E587776640}" type="presParOf" srcId="{2224F010-D4DE-4DC8-99A5-0BB7F68DD4F3}" destId="{9C0C9768-6B22-44E6-90AA-281186A1720C}" srcOrd="1" destOrd="0" presId="urn:microsoft.com/office/officeart/2005/8/layout/hList3"/>
    <dgm:cxn modelId="{CD388D98-2E3E-4647-8A42-AE33572E1774}" type="presParOf" srcId="{9C0C9768-6B22-44E6-90AA-281186A1720C}" destId="{2F8306B5-F54B-454D-9672-17DF93467B49}" srcOrd="0" destOrd="0" presId="urn:microsoft.com/office/officeart/2005/8/layout/hList3"/>
    <dgm:cxn modelId="{74D941E3-77EA-4353-ABC1-FC532DE084D7}" type="presParOf" srcId="{9C0C9768-6B22-44E6-90AA-281186A1720C}" destId="{84FE0F20-2EF6-4FD7-B01D-562045631ABA}" srcOrd="1" destOrd="0" presId="urn:microsoft.com/office/officeart/2005/8/layout/hList3"/>
    <dgm:cxn modelId="{185C85DE-1DEE-4D21-BC90-075EE0EDBEA9}" type="presParOf" srcId="{2224F010-D4DE-4DC8-99A5-0BB7F68DD4F3}" destId="{D17AFF02-2743-4603-8360-BACA52637E9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8E988F-6E06-4799-B114-83AF40F14D7B}">
      <dsp:nvSpPr>
        <dsp:cNvPr id="0" name=""/>
        <dsp:cNvSpPr/>
      </dsp:nvSpPr>
      <dsp:spPr>
        <a:xfrm>
          <a:off x="2746651" y="0"/>
          <a:ext cx="2736296" cy="438943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344463-2011-4FCF-AF45-0BE0DA432BD6}">
      <dsp:nvSpPr>
        <dsp:cNvPr id="0" name=""/>
        <dsp:cNvSpPr/>
      </dsp:nvSpPr>
      <dsp:spPr>
        <a:xfrm>
          <a:off x="0" y="1349822"/>
          <a:ext cx="3008947" cy="17557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Program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(</a:t>
          </a:r>
          <a:r>
            <a:rPr lang="tr-TR" sz="3800" kern="1200" dirty="0" err="1" smtClean="0"/>
            <a:t>high</a:t>
          </a:r>
          <a:r>
            <a:rPr lang="tr-TR" sz="3800" kern="1200" dirty="0" smtClean="0"/>
            <a:t>-</a:t>
          </a:r>
          <a:r>
            <a:rPr lang="tr-TR" sz="3800" kern="1200" dirty="0" err="1" smtClean="0"/>
            <a:t>level</a:t>
          </a:r>
          <a:r>
            <a:rPr lang="tr-TR" sz="3800" kern="1200" dirty="0" smtClean="0"/>
            <a:t>)</a:t>
          </a:r>
          <a:endParaRPr lang="tr-TR" sz="3800" kern="1200" dirty="0"/>
        </a:p>
      </dsp:txBody>
      <dsp:txXfrm>
        <a:off x="0" y="1349822"/>
        <a:ext cx="3008947" cy="1755774"/>
      </dsp:txXfrm>
    </dsp:sp>
    <dsp:sp modelId="{898F817E-B20E-4197-BCB7-833B8F287E92}">
      <dsp:nvSpPr>
        <dsp:cNvPr id="0" name=""/>
        <dsp:cNvSpPr/>
      </dsp:nvSpPr>
      <dsp:spPr>
        <a:xfrm>
          <a:off x="5220652" y="1349822"/>
          <a:ext cx="3008947" cy="1755774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err="1" smtClean="0"/>
            <a:t>Machine</a:t>
          </a:r>
          <a:r>
            <a:rPr lang="tr-TR" sz="3800" kern="1200" dirty="0" smtClean="0"/>
            <a:t> </a:t>
          </a:r>
          <a:r>
            <a:rPr lang="tr-TR" sz="3800" kern="1200" dirty="0" err="1" smtClean="0"/>
            <a:t>code</a:t>
          </a:r>
          <a:endParaRPr lang="tr-TR" sz="3800" kern="1200" dirty="0"/>
        </a:p>
      </dsp:txBody>
      <dsp:txXfrm>
        <a:off x="5220652" y="1349822"/>
        <a:ext cx="3008947" cy="17557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336765-28CD-48AA-B6CE-9FD778CBDF13}">
      <dsp:nvSpPr>
        <dsp:cNvPr id="0" name=""/>
        <dsp:cNvSpPr/>
      </dsp:nvSpPr>
      <dsp:spPr>
        <a:xfrm>
          <a:off x="0" y="0"/>
          <a:ext cx="8229600" cy="13168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err="1" smtClean="0"/>
            <a:t>Object</a:t>
          </a:r>
          <a:endParaRPr lang="tr-TR" sz="6100" kern="1200" dirty="0"/>
        </a:p>
      </dsp:txBody>
      <dsp:txXfrm>
        <a:off x="0" y="0"/>
        <a:ext cx="8229600" cy="1316831"/>
      </dsp:txXfrm>
    </dsp:sp>
    <dsp:sp modelId="{2F8306B5-F54B-454D-9672-17DF93467B49}">
      <dsp:nvSpPr>
        <dsp:cNvPr id="0" name=""/>
        <dsp:cNvSpPr/>
      </dsp:nvSpPr>
      <dsp:spPr>
        <a:xfrm>
          <a:off x="0" y="1316831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dirty="0" err="1" smtClean="0"/>
            <a:t>attributes</a:t>
          </a:r>
          <a:endParaRPr lang="tr-TR" sz="5000" kern="1200" dirty="0" smtClean="0"/>
        </a:p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(</a:t>
          </a:r>
          <a:r>
            <a:rPr lang="tr-TR" sz="3200" kern="1200" dirty="0" err="1" smtClean="0"/>
            <a:t>instance</a:t>
          </a:r>
          <a:r>
            <a:rPr lang="tr-TR" sz="3200" kern="1200" dirty="0" smtClean="0"/>
            <a:t> </a:t>
          </a:r>
          <a:r>
            <a:rPr lang="tr-TR" sz="3200" kern="1200" dirty="0" err="1" smtClean="0"/>
            <a:t>variables</a:t>
          </a:r>
          <a:r>
            <a:rPr lang="tr-TR" sz="3200" kern="1200" dirty="0" smtClean="0"/>
            <a:t>)</a:t>
          </a:r>
          <a:endParaRPr lang="tr-TR" sz="3200" kern="1200" dirty="0"/>
        </a:p>
      </dsp:txBody>
      <dsp:txXfrm>
        <a:off x="0" y="1316831"/>
        <a:ext cx="4114799" cy="2765345"/>
      </dsp:txXfrm>
    </dsp:sp>
    <dsp:sp modelId="{84FE0F20-2EF6-4FD7-B01D-562045631ABA}">
      <dsp:nvSpPr>
        <dsp:cNvPr id="0" name=""/>
        <dsp:cNvSpPr/>
      </dsp:nvSpPr>
      <dsp:spPr>
        <a:xfrm>
          <a:off x="4114800" y="1316831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err="1" smtClean="0"/>
            <a:t>methods</a:t>
          </a:r>
          <a:endParaRPr lang="tr-TR" sz="6500" kern="1200" dirty="0"/>
        </a:p>
      </dsp:txBody>
      <dsp:txXfrm>
        <a:off x="4114800" y="1316831"/>
        <a:ext cx="4114799" cy="2765345"/>
      </dsp:txXfrm>
    </dsp:sp>
    <dsp:sp modelId="{D17AFF02-2743-4603-8360-BACA52637E93}">
      <dsp:nvSpPr>
        <dsp:cNvPr id="0" name=""/>
        <dsp:cNvSpPr/>
      </dsp:nvSpPr>
      <dsp:spPr>
        <a:xfrm>
          <a:off x="0" y="4082176"/>
          <a:ext cx="8229600" cy="3072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336765-28CD-48AA-B6CE-9FD778CBDF13}">
      <dsp:nvSpPr>
        <dsp:cNvPr id="0" name=""/>
        <dsp:cNvSpPr/>
      </dsp:nvSpPr>
      <dsp:spPr>
        <a:xfrm>
          <a:off x="0" y="0"/>
          <a:ext cx="8229600" cy="13168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car</a:t>
          </a:r>
          <a:endParaRPr lang="tr-TR" sz="6100" kern="1200" dirty="0"/>
        </a:p>
      </dsp:txBody>
      <dsp:txXfrm>
        <a:off x="0" y="0"/>
        <a:ext cx="8229600" cy="1316831"/>
      </dsp:txXfrm>
    </dsp:sp>
    <dsp:sp modelId="{2F8306B5-F54B-454D-9672-17DF93467B49}">
      <dsp:nvSpPr>
        <dsp:cNvPr id="0" name=""/>
        <dsp:cNvSpPr/>
      </dsp:nvSpPr>
      <dsp:spPr>
        <a:xfrm>
          <a:off x="0" y="1316831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baseline="0" dirty="0" err="1" smtClean="0">
              <a:solidFill>
                <a:schemeClr val="bg2">
                  <a:lumMod val="90000"/>
                </a:schemeClr>
              </a:solidFill>
            </a:rPr>
            <a:t>attributes</a:t>
          </a:r>
          <a:endParaRPr lang="tr-TR" sz="5000" kern="1200" baseline="0" dirty="0" smtClean="0">
            <a:solidFill>
              <a:schemeClr val="bg2">
                <a:lumMod val="90000"/>
              </a:schemeClr>
            </a:solidFill>
          </a:endParaRPr>
        </a:p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err="1" smtClean="0"/>
            <a:t>color</a:t>
          </a:r>
          <a:r>
            <a:rPr lang="tr-TR" sz="3600" kern="1200" dirty="0" smtClean="0"/>
            <a:t> </a:t>
          </a:r>
        </a:p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err="1" smtClean="0"/>
            <a:t>horsepower</a:t>
          </a:r>
          <a:endParaRPr lang="tr-TR" sz="3600" kern="1200" dirty="0" smtClean="0"/>
        </a:p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err="1" smtClean="0"/>
            <a:t>speed</a:t>
          </a:r>
          <a:endParaRPr lang="tr-TR" sz="3600" kern="1200" dirty="0" smtClean="0"/>
        </a:p>
      </dsp:txBody>
      <dsp:txXfrm>
        <a:off x="0" y="1316831"/>
        <a:ext cx="4114799" cy="2765345"/>
      </dsp:txXfrm>
    </dsp:sp>
    <dsp:sp modelId="{84FE0F20-2EF6-4FD7-B01D-562045631ABA}">
      <dsp:nvSpPr>
        <dsp:cNvPr id="0" name=""/>
        <dsp:cNvSpPr/>
      </dsp:nvSpPr>
      <dsp:spPr>
        <a:xfrm>
          <a:off x="4114800" y="1316831"/>
          <a:ext cx="4114799" cy="2765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baseline="0" dirty="0" err="1" smtClean="0">
              <a:solidFill>
                <a:schemeClr val="bg2">
                  <a:lumMod val="90000"/>
                </a:schemeClr>
              </a:solidFill>
            </a:rPr>
            <a:t>methods</a:t>
          </a:r>
          <a:endParaRPr lang="tr-TR" sz="4800" kern="1200" baseline="0" dirty="0" smtClean="0">
            <a:solidFill>
              <a:schemeClr val="bg2">
                <a:lumMod val="90000"/>
              </a:schemeClr>
            </a:solidFill>
          </a:endParaRP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changeSpeed</a:t>
          </a:r>
          <a:r>
            <a:rPr lang="tr-TR" sz="3400" kern="1200" dirty="0" smtClean="0"/>
            <a:t>()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park()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refuel</a:t>
          </a:r>
          <a:r>
            <a:rPr lang="tr-TR" sz="3400" kern="1200" dirty="0" smtClean="0"/>
            <a:t>()</a:t>
          </a:r>
        </a:p>
      </dsp:txBody>
      <dsp:txXfrm>
        <a:off x="4114800" y="1316831"/>
        <a:ext cx="4114799" cy="2765345"/>
      </dsp:txXfrm>
    </dsp:sp>
    <dsp:sp modelId="{D17AFF02-2743-4603-8360-BACA52637E93}">
      <dsp:nvSpPr>
        <dsp:cNvPr id="0" name=""/>
        <dsp:cNvSpPr/>
      </dsp:nvSpPr>
      <dsp:spPr>
        <a:xfrm>
          <a:off x="0" y="4082176"/>
          <a:ext cx="8229600" cy="3072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336765-28CD-48AA-B6CE-9FD778CBDF13}">
      <dsp:nvSpPr>
        <dsp:cNvPr id="0" name=""/>
        <dsp:cNvSpPr/>
      </dsp:nvSpPr>
      <dsp:spPr>
        <a:xfrm>
          <a:off x="0" y="0"/>
          <a:ext cx="4042792" cy="9334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car</a:t>
          </a:r>
          <a:endParaRPr lang="tr-TR" sz="4000" kern="1200" dirty="0"/>
        </a:p>
      </dsp:txBody>
      <dsp:txXfrm>
        <a:off x="0" y="0"/>
        <a:ext cx="4042792" cy="933487"/>
      </dsp:txXfrm>
    </dsp:sp>
    <dsp:sp modelId="{2F8306B5-F54B-454D-9672-17DF93467B49}">
      <dsp:nvSpPr>
        <dsp:cNvPr id="0" name=""/>
        <dsp:cNvSpPr/>
      </dsp:nvSpPr>
      <dsp:spPr>
        <a:xfrm>
          <a:off x="0" y="933487"/>
          <a:ext cx="2021396" cy="196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baseline="0" dirty="0" err="1" smtClean="0">
              <a:solidFill>
                <a:schemeClr val="bg2">
                  <a:lumMod val="90000"/>
                </a:schemeClr>
              </a:solidFill>
            </a:rPr>
            <a:t>attributes</a:t>
          </a:r>
          <a:endParaRPr lang="tr-TR" sz="3200" kern="1200" baseline="0" dirty="0" smtClean="0">
            <a:solidFill>
              <a:schemeClr val="bg2">
                <a:lumMod val="90000"/>
              </a:schemeClr>
            </a:solidFill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color</a:t>
          </a:r>
          <a:r>
            <a:rPr lang="tr-TR" sz="1800" kern="1200" dirty="0" smtClean="0"/>
            <a:t>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horsepower</a:t>
          </a:r>
          <a:endParaRPr lang="tr-TR" sz="1800" kern="1200" dirty="0" smtClean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speed</a:t>
          </a:r>
          <a:endParaRPr lang="tr-TR" sz="1800" kern="1200" dirty="0" smtClean="0"/>
        </a:p>
      </dsp:txBody>
      <dsp:txXfrm>
        <a:off x="0" y="933487"/>
        <a:ext cx="2021396" cy="1960323"/>
      </dsp:txXfrm>
    </dsp:sp>
    <dsp:sp modelId="{84FE0F20-2EF6-4FD7-B01D-562045631ABA}">
      <dsp:nvSpPr>
        <dsp:cNvPr id="0" name=""/>
        <dsp:cNvSpPr/>
      </dsp:nvSpPr>
      <dsp:spPr>
        <a:xfrm>
          <a:off x="2021396" y="933487"/>
          <a:ext cx="2021396" cy="196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baseline="0" dirty="0" err="1" smtClean="0">
              <a:solidFill>
                <a:schemeClr val="bg2">
                  <a:lumMod val="90000"/>
                </a:schemeClr>
              </a:solidFill>
            </a:rPr>
            <a:t>methods</a:t>
          </a:r>
          <a:endParaRPr lang="tr-TR" sz="2800" kern="1200" baseline="0" dirty="0" smtClean="0">
            <a:solidFill>
              <a:schemeClr val="bg2">
                <a:lumMod val="90000"/>
              </a:schemeClr>
            </a:solidFill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changeSpeed</a:t>
          </a:r>
          <a:r>
            <a:rPr lang="tr-TR" sz="1800" kern="1200" dirty="0" smtClean="0"/>
            <a:t>()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park()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refuel</a:t>
          </a:r>
          <a:r>
            <a:rPr lang="tr-TR" sz="1800" kern="1200" dirty="0" smtClean="0"/>
            <a:t>()</a:t>
          </a:r>
        </a:p>
      </dsp:txBody>
      <dsp:txXfrm>
        <a:off x="2021396" y="933487"/>
        <a:ext cx="2021396" cy="1960323"/>
      </dsp:txXfrm>
    </dsp:sp>
    <dsp:sp modelId="{D17AFF02-2743-4603-8360-BACA52637E93}">
      <dsp:nvSpPr>
        <dsp:cNvPr id="0" name=""/>
        <dsp:cNvSpPr/>
      </dsp:nvSpPr>
      <dsp:spPr>
        <a:xfrm>
          <a:off x="0" y="2893810"/>
          <a:ext cx="4042792" cy="21781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336765-28CD-48AA-B6CE-9FD778CBDF13}">
      <dsp:nvSpPr>
        <dsp:cNvPr id="0" name=""/>
        <dsp:cNvSpPr/>
      </dsp:nvSpPr>
      <dsp:spPr>
        <a:xfrm>
          <a:off x="0" y="0"/>
          <a:ext cx="4042792" cy="9334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err="1" smtClean="0"/>
            <a:t>limousine</a:t>
          </a:r>
          <a:endParaRPr lang="tr-TR" sz="4000" kern="1200" dirty="0"/>
        </a:p>
      </dsp:txBody>
      <dsp:txXfrm>
        <a:off x="0" y="0"/>
        <a:ext cx="4042792" cy="933487"/>
      </dsp:txXfrm>
    </dsp:sp>
    <dsp:sp modelId="{2F8306B5-F54B-454D-9672-17DF93467B49}">
      <dsp:nvSpPr>
        <dsp:cNvPr id="0" name=""/>
        <dsp:cNvSpPr/>
      </dsp:nvSpPr>
      <dsp:spPr>
        <a:xfrm>
          <a:off x="0" y="933487"/>
          <a:ext cx="2021396" cy="196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baseline="0" dirty="0" err="1" smtClean="0">
              <a:solidFill>
                <a:srgbClr val="C00000"/>
              </a:solidFill>
            </a:rPr>
            <a:t>attributes</a:t>
          </a:r>
          <a:endParaRPr lang="tr-TR" sz="3200" kern="1200" baseline="0" dirty="0" smtClean="0">
            <a:solidFill>
              <a:srgbClr val="C00000"/>
            </a:solidFill>
          </a:endParaRPr>
        </a:p>
        <a:p>
          <a:pPr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baseline="0" dirty="0" err="1" smtClean="0">
              <a:solidFill>
                <a:schemeClr val="bg1"/>
              </a:solidFill>
            </a:rPr>
            <a:t>cost</a:t>
          </a:r>
          <a:r>
            <a:rPr lang="tr-TR" sz="1600" kern="1200" baseline="0" dirty="0" smtClean="0">
              <a:solidFill>
                <a:schemeClr val="bg1"/>
              </a:solidFill>
            </a:rPr>
            <a:t> </a:t>
          </a:r>
        </a:p>
        <a:p>
          <a:pPr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baseline="0" dirty="0" err="1" smtClean="0">
              <a:solidFill>
                <a:schemeClr val="bg1"/>
              </a:solidFill>
            </a:rPr>
            <a:t>beverages</a:t>
          </a:r>
          <a:r>
            <a:rPr lang="tr-TR" sz="1600" kern="1200" baseline="0" dirty="0" smtClean="0">
              <a:solidFill>
                <a:schemeClr val="bg1"/>
              </a:solidFill>
            </a:rPr>
            <a:t> on board</a:t>
          </a:r>
        </a:p>
        <a:p>
          <a:pPr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baseline="0" dirty="0" err="1" smtClean="0">
              <a:solidFill>
                <a:schemeClr val="bg1"/>
              </a:solidFill>
            </a:rPr>
            <a:t>schedule</a:t>
          </a:r>
          <a:endParaRPr lang="tr-TR" sz="1050" kern="1200" dirty="0" smtClean="0">
            <a:solidFill>
              <a:schemeClr val="bg1"/>
            </a:solidFill>
          </a:endParaRPr>
        </a:p>
      </dsp:txBody>
      <dsp:txXfrm>
        <a:off x="0" y="933487"/>
        <a:ext cx="2021396" cy="1960323"/>
      </dsp:txXfrm>
    </dsp:sp>
    <dsp:sp modelId="{84FE0F20-2EF6-4FD7-B01D-562045631ABA}">
      <dsp:nvSpPr>
        <dsp:cNvPr id="0" name=""/>
        <dsp:cNvSpPr/>
      </dsp:nvSpPr>
      <dsp:spPr>
        <a:xfrm>
          <a:off x="2021396" y="933487"/>
          <a:ext cx="2021396" cy="196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baseline="0" dirty="0" err="1" smtClean="0">
              <a:solidFill>
                <a:srgbClr val="C00000"/>
              </a:solidFill>
            </a:rPr>
            <a:t>methods</a:t>
          </a:r>
          <a:endParaRPr lang="tr-TR" sz="2800" kern="1200" baseline="0" dirty="0" smtClean="0">
            <a:solidFill>
              <a:srgbClr val="C00000"/>
            </a:solidFill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currentCoord</a:t>
          </a:r>
          <a:r>
            <a:rPr lang="tr-TR" sz="1800" kern="1200" dirty="0" smtClean="0"/>
            <a:t>()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path</a:t>
          </a:r>
          <a:r>
            <a:rPr lang="tr-TR" sz="1800" kern="1200" dirty="0" smtClean="0"/>
            <a:t>()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 dirty="0" smtClean="0"/>
        </a:p>
      </dsp:txBody>
      <dsp:txXfrm>
        <a:off x="2021396" y="933487"/>
        <a:ext cx="2021396" cy="1960323"/>
      </dsp:txXfrm>
    </dsp:sp>
    <dsp:sp modelId="{D17AFF02-2743-4603-8360-BACA52637E93}">
      <dsp:nvSpPr>
        <dsp:cNvPr id="0" name=""/>
        <dsp:cNvSpPr/>
      </dsp:nvSpPr>
      <dsp:spPr>
        <a:xfrm>
          <a:off x="0" y="2893810"/>
          <a:ext cx="4042792" cy="21781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F677F-E7D8-4309-B923-0E08BB32ED9E}" type="datetimeFigureOut">
              <a:rPr lang="tr-TR" smtClean="0"/>
              <a:pPr/>
              <a:t>21.11.2010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6C9D0-A3D2-45A3-80CD-02215705BC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955E-667F-4043-8D26-1E5D82E5EFCD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63EA-44E4-46A9-86D5-B8B7EE99E0DD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62D1-6CCD-471E-9C35-2F664176C47F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E0BC-FEF8-4AA6-AAC0-78833FF81F07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8ABB-A2E8-4EBD-834B-D12AAF26E5F6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F27-D3A6-467E-BB1C-035A3B4B0615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5F55-F124-4C81-87C8-0CF16DCE14B9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C282-FBEC-4830-B0D4-59EE9BA7411E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865F-3FF1-4870-A4BD-EC9EFF31D61E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4682-1234-455B-AF4D-871258C7FE82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2BDC-EF8A-4891-945F-6A0892C7FAF7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EE76EB-790D-4B97-AA13-FF8298DE25EC}" type="datetime1">
              <a:rPr lang="tr-TR" smtClean="0"/>
              <a:pPr/>
              <a:t>21.11.2010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1B3328-BEC5-4974-9373-CF6FE640F05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Ch</a:t>
            </a:r>
            <a:r>
              <a:rPr lang="tr-TR" dirty="0" smtClean="0"/>
              <a:t>.4 Software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BIT 1003</a:t>
            </a:r>
            <a:r>
              <a:rPr lang="tr-TR" dirty="0" smtClean="0"/>
              <a:t> </a:t>
            </a:r>
            <a:r>
              <a:rPr lang="en-US" dirty="0" smtClean="0"/>
              <a:t>– </a:t>
            </a:r>
            <a:r>
              <a:rPr lang="tr-TR" dirty="0" err="1" smtClean="0"/>
              <a:t>Presentation</a:t>
            </a:r>
            <a:r>
              <a:rPr lang="tr-TR" dirty="0" smtClean="0"/>
              <a:t> 7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e.g.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11</a:t>
            </a:fld>
            <a:endParaRPr lang="tr-T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Properties</a:t>
            </a:r>
            <a:r>
              <a:rPr lang="tr-TR" dirty="0" smtClean="0"/>
              <a:t> of </a:t>
            </a:r>
            <a:r>
              <a:rPr lang="tr-TR" dirty="0" err="1" smtClean="0"/>
              <a:t>OOp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i="1" dirty="0" err="1" smtClean="0"/>
              <a:t>encapsulation</a:t>
            </a:r>
            <a:endParaRPr lang="tr-TR" i="1" dirty="0" smtClean="0"/>
          </a:p>
          <a:p>
            <a:pPr lvl="1" algn="just"/>
            <a:r>
              <a:rPr lang="en-US" dirty="0" smtClean="0"/>
              <a:t>Programs wishing to use the code of an object can access that</a:t>
            </a:r>
            <a:r>
              <a:rPr lang="tr-TR" dirty="0" smtClean="0"/>
              <a:t> </a:t>
            </a:r>
            <a:r>
              <a:rPr lang="en-US" dirty="0" smtClean="0"/>
              <a:t>code only through public instance variables and public instance methods</a:t>
            </a:r>
            <a:r>
              <a:rPr lang="tr-TR" dirty="0" smtClean="0"/>
              <a:t>.</a:t>
            </a:r>
          </a:p>
          <a:p>
            <a:pPr algn="just"/>
            <a:r>
              <a:rPr lang="tr-TR" i="1" dirty="0" err="1" smtClean="0"/>
              <a:t>inheritance</a:t>
            </a:r>
            <a:endParaRPr lang="tr-TR" i="1" dirty="0" smtClean="0"/>
          </a:p>
          <a:p>
            <a:pPr lvl="1" algn="just"/>
            <a:r>
              <a:rPr lang="tr-TR" dirty="0" err="1" smtClean="0"/>
              <a:t>it’s</a:t>
            </a:r>
            <a:r>
              <a:rPr lang="tr-TR" dirty="0" smtClean="0"/>
              <a:t> </a:t>
            </a:r>
            <a:r>
              <a:rPr lang="tr-TR" dirty="0" err="1" smtClean="0"/>
              <a:t>helpful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en-US" dirty="0" smtClean="0"/>
              <a:t>advantage of the earlier code by creating a new class that inherits from the old, and simply adds the new features.</a:t>
            </a:r>
            <a:endParaRPr lang="tr-TR" dirty="0" smtClean="0"/>
          </a:p>
          <a:p>
            <a:pPr algn="just"/>
            <a:r>
              <a:rPr lang="tr-TR" i="1" dirty="0" err="1" smtClean="0"/>
              <a:t>polymorphism</a:t>
            </a:r>
            <a:endParaRPr lang="tr-TR" i="1" dirty="0" smtClean="0"/>
          </a:p>
          <a:p>
            <a:pPr lvl="1" algn="just"/>
            <a:r>
              <a:rPr lang="en-US" dirty="0" smtClean="0"/>
              <a:t>polymorphism means that the execution of a method of a given name may be different</a:t>
            </a:r>
            <a:r>
              <a:rPr lang="tr-TR" dirty="0" smtClean="0"/>
              <a:t> </a:t>
            </a:r>
            <a:r>
              <a:rPr lang="en-US" dirty="0" smtClean="0"/>
              <a:t>depending on the class of the object for which the method is invoked.</a:t>
            </a:r>
            <a:endParaRPr lang="tr-TR" i="1" dirty="0" smtClean="0"/>
          </a:p>
          <a:p>
            <a:pPr algn="just"/>
            <a:endParaRPr lang="tr-TR" i="1" dirty="0" smtClean="0"/>
          </a:p>
          <a:p>
            <a:pPr algn="just"/>
            <a:endParaRPr lang="tr-TR" i="1" dirty="0" smtClean="0"/>
          </a:p>
          <a:p>
            <a:pPr algn="just"/>
            <a:endParaRPr lang="tr-TR" i="1" dirty="0" smtClean="0"/>
          </a:p>
          <a:p>
            <a:pPr algn="just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tr-TR" sz="4000" dirty="0" err="1" smtClean="0"/>
              <a:t>limousine</a:t>
            </a:r>
            <a:r>
              <a:rPr lang="tr-TR" sz="4000" dirty="0" smtClean="0"/>
              <a:t> </a:t>
            </a:r>
            <a:r>
              <a:rPr lang="tr-TR" sz="4000" dirty="0" err="1" smtClean="0"/>
              <a:t>object</a:t>
            </a:r>
            <a:r>
              <a:rPr lang="tr-TR" sz="4000" dirty="0" smtClean="0"/>
              <a:t> </a:t>
            </a:r>
            <a:r>
              <a:rPr lang="tr-TR" sz="4000" dirty="0" err="1" smtClean="0"/>
              <a:t>inherits</a:t>
            </a:r>
            <a:r>
              <a:rPr lang="tr-TR" sz="4000" dirty="0" smtClean="0"/>
              <a:t> </a:t>
            </a:r>
            <a:r>
              <a:rPr lang="tr-TR" sz="4000" dirty="0" err="1" smtClean="0"/>
              <a:t>attributes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methods</a:t>
            </a:r>
            <a:r>
              <a:rPr lang="tr-TR" sz="4000" dirty="0" smtClean="0"/>
              <a:t> of car </a:t>
            </a:r>
            <a:r>
              <a:rPr lang="tr-TR" sz="4000" dirty="0" err="1" smtClean="0"/>
              <a:t>object</a:t>
            </a:r>
            <a:endParaRPr lang="tr-T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13</a:t>
            </a:fld>
            <a:endParaRPr lang="tr-T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4042792" cy="311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932040" y="3501008"/>
          <a:ext cx="4042792" cy="311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499992" y="2276872"/>
            <a:ext cx="1368152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SCRIPTING LANGUAGES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Today there is a large set of programming languages collectively referred to as scripting languages.</a:t>
            </a:r>
          </a:p>
          <a:p>
            <a:pPr algn="just"/>
            <a:r>
              <a:rPr lang="en-US" dirty="0" smtClean="0"/>
              <a:t>The original idea of a “script” was a set of operating system commands placed in a file. </a:t>
            </a:r>
            <a:endParaRPr lang="tr-TR" dirty="0" smtClean="0"/>
          </a:p>
          <a:p>
            <a:pPr algn="just"/>
            <a:r>
              <a:rPr lang="en-US" dirty="0" smtClean="0"/>
              <a:t>When a user “executes”</a:t>
            </a:r>
            <a:r>
              <a:rPr lang="tr-TR" dirty="0" smtClean="0"/>
              <a:t> </a:t>
            </a:r>
            <a:r>
              <a:rPr lang="en-US" dirty="0" smtClean="0"/>
              <a:t>the script file, the set of commands in the file is executed in order. </a:t>
            </a:r>
            <a:endParaRPr lang="tr-TR" dirty="0" smtClean="0"/>
          </a:p>
          <a:p>
            <a:pPr algn="just"/>
            <a:r>
              <a:rPr lang="en-US" dirty="0" smtClean="0"/>
              <a:t>This notion of a script is still heavily used.</a:t>
            </a:r>
          </a:p>
          <a:p>
            <a:pPr algn="just"/>
            <a:r>
              <a:rPr lang="en-US" dirty="0" smtClean="0"/>
              <a:t>Scripts are very useful for automating routine tasks which otherwise would require a person to sit at a keyboard</a:t>
            </a:r>
            <a:r>
              <a:rPr lang="tr-TR" dirty="0" smtClean="0"/>
              <a:t> </a:t>
            </a:r>
            <a:r>
              <a:rPr lang="en-US" dirty="0" smtClean="0"/>
              <a:t>and type the same commands again and again.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text processing, for example, the languages </a:t>
            </a:r>
            <a:r>
              <a:rPr lang="en-US" dirty="0" err="1" smtClean="0"/>
              <a:t>awk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, and Perl are popular.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Perl has also become popular for general-purpose programming, and the languages PHP, Ruby, and Python are</a:t>
            </a:r>
            <a:r>
              <a:rPr lang="tr-TR" dirty="0" smtClean="0"/>
              <a:t> </a:t>
            </a:r>
            <a:r>
              <a:rPr lang="en-US" dirty="0" smtClean="0"/>
              <a:t>other languages useful for larger applications.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lineNumberFile</a:t>
            </a:r>
            <a:r>
              <a:rPr lang="tr-TR" dirty="0" smtClean="0"/>
              <a:t>.</a:t>
            </a:r>
            <a:r>
              <a:rPr lang="tr-TR" dirty="0" err="1" smtClean="0"/>
              <a:t>pl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28087"/>
            <a:ext cx="8229600" cy="400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FUNCTIONAL LANGUAGES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Functional languages represent computing as solving mathematical functions.</a:t>
            </a:r>
            <a:endParaRPr lang="tr-TR" dirty="0" smtClean="0"/>
          </a:p>
          <a:p>
            <a:pPr algn="just"/>
            <a:r>
              <a:rPr lang="tr-TR" dirty="0" smtClean="0"/>
              <a:t>A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en-US" dirty="0" smtClean="0"/>
              <a:t>one or more arguments, and returns a value. </a:t>
            </a:r>
            <a:endParaRPr lang="tr-TR" dirty="0" smtClean="0"/>
          </a:p>
          <a:p>
            <a:pPr lvl="1" algn="just"/>
            <a:r>
              <a:rPr lang="en-US" dirty="0" smtClean="0"/>
              <a:t>For example, an equation for a parabola is:</a:t>
            </a:r>
            <a:endParaRPr lang="tr-TR" dirty="0" smtClean="0"/>
          </a:p>
          <a:p>
            <a:pPr lvl="1" algn="just"/>
            <a:endParaRPr lang="tr-TR" dirty="0" smtClean="0"/>
          </a:p>
          <a:p>
            <a:pPr lvl="1" algn="just"/>
            <a:endParaRPr lang="tr-TR" dirty="0" smtClean="0"/>
          </a:p>
          <a:p>
            <a:pPr lvl="1" algn="just"/>
            <a:endParaRPr lang="tr-TR" dirty="0" smtClean="0"/>
          </a:p>
          <a:p>
            <a:pPr lvl="1" algn="just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i="1" dirty="0" smtClean="0"/>
              <a:t>x</a:t>
            </a:r>
            <a:r>
              <a:rPr lang="tr-TR" dirty="0" smtClean="0"/>
              <a:t>=3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3" y="4365104"/>
            <a:ext cx="206272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805264"/>
            <a:ext cx="373132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1000" y="1143000"/>
          <a:ext cx="2755900" cy="4610100"/>
        </p:xfrm>
        <a:graphic>
          <a:graphicData uri="http://schemas.openxmlformats.org/presentationml/2006/ole">
            <p:oleObj spid="_x0000_s8194" name="Image" r:id="rId3" imgW="2755556" imgH="4609524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384550" y="152400"/>
          <a:ext cx="2159000" cy="762000"/>
        </p:xfrm>
        <a:graphic>
          <a:graphicData uri="http://schemas.openxmlformats.org/presentationml/2006/ole">
            <p:oleObj spid="_x0000_s8195" name="Image" r:id="rId4" imgW="2158730" imgH="761636" progId="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638800" y="685800"/>
          <a:ext cx="3327400" cy="1866900"/>
        </p:xfrm>
        <a:graphic>
          <a:graphicData uri="http://schemas.openxmlformats.org/presentationml/2006/ole">
            <p:oleObj spid="_x0000_s8196" name="Image" r:id="rId5" imgW="3326984" imgH="1866667" progId="">
              <p:embed/>
            </p:oleObj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43200" y="990600"/>
            <a:ext cx="3592513" cy="1600200"/>
            <a:chOff x="1728" y="624"/>
            <a:chExt cx="2263" cy="1008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1728" y="1632"/>
              <a:ext cx="105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2784" y="624"/>
              <a:ext cx="0" cy="10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2789" y="640"/>
              <a:ext cx="120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735263" y="1773238"/>
            <a:ext cx="3744912" cy="1008062"/>
            <a:chOff x="1723" y="1117"/>
            <a:chExt cx="2290" cy="635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 flipH="1">
              <a:off x="3152" y="1117"/>
              <a:ext cx="861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3152" y="1117"/>
              <a:ext cx="0" cy="635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H="1">
              <a:off x="1723" y="1752"/>
              <a:ext cx="1429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5638800" y="2600325"/>
          <a:ext cx="3289300" cy="1917700"/>
        </p:xfrm>
        <a:graphic>
          <a:graphicData uri="http://schemas.openxmlformats.org/presentationml/2006/ole">
            <p:oleObj spid="_x0000_s8197" name="Image" r:id="rId6" imgW="3288889" imgH="1917460" progId="">
              <p:embed/>
            </p:oleObj>
          </a:graphicData>
        </a:graphic>
      </p:graphicFrame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2735263" y="2960688"/>
            <a:ext cx="36369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735263" y="3141663"/>
            <a:ext cx="3744912" cy="574675"/>
            <a:chOff x="1769" y="1979"/>
            <a:chExt cx="2313" cy="362"/>
          </a:xfrm>
        </p:grpSpPr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H="1">
              <a:off x="3129" y="2341"/>
              <a:ext cx="953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 flipV="1">
              <a:off x="3129" y="1979"/>
              <a:ext cx="0" cy="36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H="1">
              <a:off x="1769" y="1979"/>
              <a:ext cx="1360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5688013" y="4616450"/>
          <a:ext cx="3263900" cy="2006600"/>
        </p:xfrm>
        <a:graphic>
          <a:graphicData uri="http://schemas.openxmlformats.org/presentationml/2006/ole">
            <p:oleObj spid="_x0000_s8198" name="Image" r:id="rId7" imgW="3263492" imgH="2006349" progId="">
              <p:embed/>
            </p:oleObj>
          </a:graphicData>
        </a:graphic>
      </p:graphicFrame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808288" y="3321050"/>
            <a:ext cx="3600450" cy="1620838"/>
            <a:chOff x="1769" y="2092"/>
            <a:chExt cx="2268" cy="1021"/>
          </a:xfrm>
        </p:grpSpPr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1769" y="2092"/>
              <a:ext cx="102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2789" y="2092"/>
              <a:ext cx="0" cy="99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2789" y="3113"/>
              <a:ext cx="1248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771775" y="3500438"/>
            <a:ext cx="3744913" cy="2197100"/>
            <a:chOff x="1769" y="2205"/>
            <a:chExt cx="2336" cy="1384"/>
          </a:xfrm>
        </p:grpSpPr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flipH="1">
              <a:off x="2540" y="3589"/>
              <a:ext cx="1565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flipV="1">
              <a:off x="2540" y="2205"/>
              <a:ext cx="0" cy="138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 flipH="1">
              <a:off x="1769" y="2205"/>
              <a:ext cx="771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aphicFrame>
        <p:nvGraphicFramePr>
          <p:cNvPr id="2080" name="Object 32"/>
          <p:cNvGraphicFramePr>
            <a:graphicFrameLocks noChangeAspect="1"/>
          </p:cNvGraphicFramePr>
          <p:nvPr/>
        </p:nvGraphicFramePr>
        <p:xfrm>
          <a:off x="3276600" y="2889250"/>
          <a:ext cx="2603500" cy="952500"/>
        </p:xfrm>
        <a:graphic>
          <a:graphicData uri="http://schemas.openxmlformats.org/presentationml/2006/ole">
            <p:oleObj spid="_x0000_s8199" name="Image" r:id="rId8" imgW="2603175" imgH="952045" progId="">
              <p:embed/>
            </p:oleObj>
          </a:graphicData>
        </a:graphic>
      </p:graphicFrame>
      <p:graphicFrame>
        <p:nvGraphicFramePr>
          <p:cNvPr id="2081" name="Object 33"/>
          <p:cNvGraphicFramePr>
            <a:graphicFrameLocks noChangeAspect="1"/>
          </p:cNvGraphicFramePr>
          <p:nvPr/>
        </p:nvGraphicFramePr>
        <p:xfrm>
          <a:off x="2124075" y="3608388"/>
          <a:ext cx="279400" cy="1155700"/>
        </p:xfrm>
        <a:graphic>
          <a:graphicData uri="http://schemas.openxmlformats.org/presentationml/2006/ole">
            <p:oleObj spid="_x0000_s8200" name="Image" r:id="rId9" imgW="279365" imgH="1155148" progId="">
              <p:embed/>
            </p:oleObj>
          </a:graphicData>
        </a:graphic>
      </p:graphicFrame>
      <p:graphicFrame>
        <p:nvGraphicFramePr>
          <p:cNvPr id="2082" name="Object 34"/>
          <p:cNvGraphicFramePr>
            <a:graphicFrameLocks noChangeAspect="1"/>
          </p:cNvGraphicFramePr>
          <p:nvPr/>
        </p:nvGraphicFramePr>
        <p:xfrm>
          <a:off x="684213" y="4905375"/>
          <a:ext cx="2146300" cy="1168400"/>
        </p:xfrm>
        <a:graphic>
          <a:graphicData uri="http://schemas.openxmlformats.org/presentationml/2006/ole">
            <p:oleObj spid="_x0000_s8201" name="Image" r:id="rId10" imgW="2146032" imgH="1168254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6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factorial</a:t>
            </a:r>
            <a:r>
              <a:rPr lang="tr-TR" dirty="0" smtClean="0"/>
              <a:t> </a:t>
            </a:r>
            <a:r>
              <a:rPr lang="tr-TR" dirty="0" err="1" smtClean="0"/>
              <a:t>calculation</a:t>
            </a:r>
            <a:r>
              <a:rPr lang="tr-TR" dirty="0" smtClean="0"/>
              <a:t> in C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39338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GENERATIONS OF LANGUAGES</a:t>
            </a:r>
          </a:p>
          <a:p>
            <a:r>
              <a:rPr lang="tr-TR" b="1" dirty="0" smtClean="0"/>
              <a:t>COMPILERS AND INTERPRETERS</a:t>
            </a:r>
          </a:p>
          <a:p>
            <a:r>
              <a:rPr lang="tr-TR" b="1" dirty="0" smtClean="0"/>
              <a:t>VIRTUAL MACHINES</a:t>
            </a:r>
          </a:p>
          <a:p>
            <a:r>
              <a:rPr lang="tr-TR" b="1" dirty="0" smtClean="0"/>
              <a:t>OBJECT-ORIENTED PROGRAMMING</a:t>
            </a:r>
          </a:p>
          <a:p>
            <a:r>
              <a:rPr lang="tr-TR" b="1" dirty="0" smtClean="0"/>
              <a:t>SCRIPTING LANGUAGES</a:t>
            </a:r>
          </a:p>
          <a:p>
            <a:r>
              <a:rPr lang="tr-TR" b="1" dirty="0" smtClean="0"/>
              <a:t>FUNCTIONAL LANGUAGES</a:t>
            </a:r>
          </a:p>
          <a:p>
            <a:r>
              <a:rPr lang="tr-TR" b="1" dirty="0" smtClean="0"/>
              <a:t>LANGUAGE DESIGN</a:t>
            </a:r>
          </a:p>
          <a:p>
            <a:r>
              <a:rPr lang="tr-TR" b="1" dirty="0" smtClean="0"/>
              <a:t>LANGUAGE SYNTAX AND SEMANTICS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SUMMARY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machine instruction sets themselves constituted the first generation programming languages.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Assembly</a:t>
            </a:r>
            <a:r>
              <a:rPr lang="tr-TR" dirty="0" smtClean="0"/>
              <a:t> </a:t>
            </a:r>
            <a:r>
              <a:rPr lang="en-US" dirty="0" smtClean="0"/>
              <a:t>languages, using mnemonic character strings to represent machine instructions, made up the second</a:t>
            </a:r>
            <a:r>
              <a:rPr lang="tr-TR" dirty="0" smtClean="0"/>
              <a:t> </a:t>
            </a:r>
            <a:r>
              <a:rPr lang="en-US" dirty="0" smtClean="0"/>
              <a:t>generation of programming languages.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Beginning with FORTRAN in 1954, third-generation languages</a:t>
            </a:r>
            <a:r>
              <a:rPr lang="tr-TR" dirty="0" smtClean="0"/>
              <a:t> </a:t>
            </a:r>
            <a:r>
              <a:rPr lang="en-US" dirty="0" smtClean="0"/>
              <a:t>allowed programmers to work at a higher level,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SUMMARY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can be compiled or interpreted. Compilers generate machine instructions that can run</a:t>
            </a:r>
            <a:r>
              <a:rPr lang="tr-TR" dirty="0" smtClean="0"/>
              <a:t> </a:t>
            </a:r>
            <a:r>
              <a:rPr lang="tr-TR" dirty="0" err="1" smtClean="0"/>
              <a:t>directly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Interpreters</a:t>
            </a:r>
            <a:r>
              <a:rPr lang="tr-TR" dirty="0" smtClean="0"/>
              <a:t> </a:t>
            </a:r>
            <a:r>
              <a:rPr lang="en-US" dirty="0" smtClean="0"/>
              <a:t>are programs that read and execute source code a line at a time.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Java is an environment that</a:t>
            </a:r>
            <a:r>
              <a:rPr lang="tr-TR" dirty="0" smtClean="0"/>
              <a:t> </a:t>
            </a:r>
            <a:r>
              <a:rPr lang="tr-TR" dirty="0" err="1" smtClean="0"/>
              <a:t>uses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SUMMARY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languages are described as imperative, and of these we discussed procedural, object-oriented,</a:t>
            </a:r>
            <a:r>
              <a:rPr lang="tr-TR" dirty="0" smtClean="0"/>
              <a:t> </a:t>
            </a:r>
            <a:r>
              <a:rPr lang="en-US" dirty="0" smtClean="0"/>
              <a:t>and scripting languages.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Other languages are described as declarative, and of these we discussed functional</a:t>
            </a:r>
            <a:r>
              <a:rPr lang="tr-TR" dirty="0" smtClean="0"/>
              <a:t> </a:t>
            </a:r>
            <a:r>
              <a:rPr lang="tr-TR" dirty="0" err="1" smtClean="0"/>
              <a:t>languages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REVIEW QUESTIONS</a:t>
            </a:r>
            <a:r>
              <a:rPr lang="tr-TR" sz="5400" b="1" dirty="0" smtClean="0"/>
              <a:t>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4.1 -4.3</a:t>
            </a:r>
            <a:endParaRPr lang="tr-TR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COMPILERS AND INTERPRETERS</a:t>
            </a:r>
            <a:endParaRPr lang="tr-T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3635896" y="30689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COMPILER</a:t>
            </a:r>
            <a:endParaRPr lang="tr-TR" dirty="0"/>
          </a:p>
        </p:txBody>
      </p:sp>
      <p:pic>
        <p:nvPicPr>
          <p:cNvPr id="7" name="Content Placeholder 6" descr="high_scroll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5229200"/>
            <a:ext cx="1409700" cy="1085850"/>
          </a:xfrm>
          <a:prstGeom prst="rect">
            <a:avLst/>
          </a:prstGeom>
        </p:spPr>
      </p:pic>
      <p:pic>
        <p:nvPicPr>
          <p:cNvPr id="8" name="Picture 7" descr="low_scroll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5157192"/>
            <a:ext cx="676275" cy="1085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VIRTUAL MACHINES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virtual machine such as the Java JVM is a computer defined by software rather than hardware.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A virtual</a:t>
            </a:r>
            <a:r>
              <a:rPr lang="tr-TR" dirty="0" smtClean="0"/>
              <a:t> </a:t>
            </a:r>
            <a:r>
              <a:rPr lang="en-US" dirty="0" smtClean="0"/>
              <a:t>machine runs programs like a real computer, but the virtual machine is really another program, a construction in</a:t>
            </a:r>
            <a:r>
              <a:rPr lang="tr-TR" dirty="0" smtClean="0"/>
              <a:t> </a:t>
            </a:r>
            <a:r>
              <a:rPr lang="en-US" dirty="0" smtClean="0"/>
              <a:t>software, that fetches, decodes, and executes the program’s instructions. The instructions are referred to as </a:t>
            </a:r>
            <a:r>
              <a:rPr lang="en-US" dirty="0" err="1" smtClean="0"/>
              <a:t>bytecode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PROCEDURAL PROGRAMMING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many new programmers, procedural programming is the natural paradigm.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A program can often be</a:t>
            </a:r>
            <a:r>
              <a:rPr lang="tr-TR" dirty="0" smtClean="0"/>
              <a:t> </a:t>
            </a:r>
            <a:r>
              <a:rPr lang="en-US" dirty="0" smtClean="0"/>
              <a:t>conceived simply as a list of instructions to be executed in order; that is, a procedure to be followed by the</a:t>
            </a:r>
            <a:r>
              <a:rPr lang="tr-TR" dirty="0" smtClean="0"/>
              <a:t> </a:t>
            </a:r>
            <a:r>
              <a:rPr lang="en-US" dirty="0" smtClean="0"/>
              <a:t>computer.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Procedural programming languages are also called </a:t>
            </a:r>
            <a:r>
              <a:rPr lang="en-US" i="1" dirty="0" smtClean="0"/>
              <a:t>imperative languages.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err="1" smtClean="0"/>
              <a:t>Example</a:t>
            </a:r>
            <a:r>
              <a:rPr lang="tr-TR" sz="4000" dirty="0" smtClean="0"/>
              <a:t>: </a:t>
            </a:r>
            <a:r>
              <a:rPr lang="tr-TR" sz="4000" dirty="0" err="1" smtClean="0"/>
              <a:t>calculation</a:t>
            </a:r>
            <a:r>
              <a:rPr lang="tr-TR" sz="4000" dirty="0" smtClean="0"/>
              <a:t> of </a:t>
            </a:r>
            <a:r>
              <a:rPr lang="tr-TR" sz="4000" dirty="0" err="1" smtClean="0"/>
              <a:t>standard</a:t>
            </a:r>
            <a:r>
              <a:rPr lang="tr-TR" sz="4000" dirty="0" smtClean="0"/>
              <a:t> </a:t>
            </a:r>
            <a:r>
              <a:rPr lang="tr-TR" sz="4000" dirty="0" err="1" smtClean="0"/>
              <a:t>deviation</a:t>
            </a:r>
            <a:r>
              <a:rPr lang="tr-TR" sz="4000" dirty="0" smtClean="0"/>
              <a:t> (</a:t>
            </a:r>
            <a:r>
              <a:rPr lang="tr-TR" sz="4000" dirty="0" err="1" smtClean="0"/>
              <a:t>sd</a:t>
            </a:r>
            <a:r>
              <a:rPr lang="tr-TR" sz="4000" dirty="0" smtClean="0"/>
              <a:t>) of an </a:t>
            </a:r>
            <a:r>
              <a:rPr lang="tr-TR" sz="4000" dirty="0" err="1" smtClean="0"/>
              <a:t>array</a:t>
            </a:r>
            <a:r>
              <a:rPr lang="tr-TR" sz="4000" dirty="0" smtClean="0"/>
              <a:t> of </a:t>
            </a:r>
            <a:r>
              <a:rPr lang="tr-TR" sz="4000" dirty="0" err="1" smtClean="0"/>
              <a:t>numbers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391544"/>
          </a:xfrm>
        </p:spPr>
        <p:txBody>
          <a:bodyPr/>
          <a:lstStyle/>
          <a:p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844824"/>
            <a:ext cx="43847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27584" y="3573016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120"/>
                <a:gridCol w="216024"/>
                <a:gridCol w="479985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standard</a:t>
                      </a:r>
                      <a:r>
                        <a:rPr lang="tr-TR" dirty="0" smtClean="0"/>
                        <a:t> </a:t>
                      </a:r>
                      <a:r>
                        <a:rPr lang="en-US" dirty="0" smtClean="0"/>
                        <a:t>deviation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the sample mean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</a:t>
                      </a:r>
                      <a:r>
                        <a:rPr lang="tr-TR" i="1" dirty="0" smtClean="0"/>
                        <a:t>n</a:t>
                      </a:r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array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dimension</a:t>
                      </a:r>
                      <a:r>
                        <a:rPr lang="tr-TR" baseline="0" dirty="0" smtClean="0"/>
                        <a:t> (</a:t>
                      </a:r>
                      <a:r>
                        <a:rPr lang="tr-TR" baseline="0" dirty="0" err="1" smtClean="0"/>
                        <a:t>number</a:t>
                      </a:r>
                      <a:r>
                        <a:rPr lang="tr-TR" baseline="0" dirty="0" smtClean="0"/>
                        <a:t> of </a:t>
                      </a:r>
                      <a:r>
                        <a:rPr lang="tr-TR" dirty="0" err="1" smtClean="0"/>
                        <a:t>scores</a:t>
                      </a:r>
                      <a:r>
                        <a:rPr lang="tr-TR" dirty="0" smtClean="0"/>
                        <a:t> </a:t>
                      </a:r>
                      <a:r>
                        <a:rPr lang="tr-TR" baseline="0" dirty="0" smtClean="0"/>
                        <a:t>in </a:t>
                      </a:r>
                      <a:r>
                        <a:rPr lang="tr-TR" baseline="0" dirty="0" err="1" smtClean="0"/>
                        <a:t>array</a:t>
                      </a:r>
                      <a:r>
                        <a:rPr lang="tr-TR" baseline="0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array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numbers</a:t>
                      </a:r>
                      <a:r>
                        <a:rPr lang="tr-TR" dirty="0" smtClean="0"/>
                        <a:t> (</a:t>
                      </a:r>
                      <a:r>
                        <a:rPr lang="tr-TR" dirty="0" err="1" smtClean="0"/>
                        <a:t>scores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 flipV="1">
          <a:off x="899592" y="4005064"/>
          <a:ext cx="287338" cy="308396"/>
        </p:xfrm>
        <a:graphic>
          <a:graphicData uri="http://schemas.openxmlformats.org/presentationml/2006/ole">
            <p:oleObj spid="_x0000_s2053" name="Denklem" r:id="rId4" imgW="139680" imgH="1648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611560" y="507589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 equivalent formula often useful for computation is the following:</a:t>
            </a:r>
            <a:endParaRPr lang="tr-TR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69669"/>
            <a:ext cx="3888432" cy="1488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69863" y="4665663"/>
          <a:ext cx="1749425" cy="425450"/>
        </p:xfrm>
        <a:graphic>
          <a:graphicData uri="http://schemas.openxmlformats.org/presentationml/2006/ole">
            <p:oleObj spid="_x0000_s2056" name="Denklem" r:id="rId6" imgW="850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cont</a:t>
            </a:r>
            <a:r>
              <a:rPr lang="tr-TR" dirty="0" smtClean="0"/>
              <a:t>.) </a:t>
            </a:r>
            <a:r>
              <a:rPr lang="tr-TR" dirty="0" err="1" smtClean="0"/>
              <a:t>pseudocode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564904"/>
            <a:ext cx="8208912" cy="3759696"/>
          </a:xfrm>
          <a:solidFill>
            <a:schemeClr val="accent1">
              <a:tint val="40000"/>
              <a:hueOff val="0"/>
              <a:satOff val="0"/>
              <a:lumOff val="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SUMSQUARES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equal to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= size of the array of scores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Start with the first score, and continue until all the scores have been processed</a:t>
            </a:r>
          </a:p>
          <a:p>
            <a:pP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	Set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score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	Set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SUMSQUARES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SUMSQUARES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+ score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loop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MEAN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Return the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SquareRoot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of (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SUMSQUARES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−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*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MEAN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/ (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− 1)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678" y="908720"/>
            <a:ext cx="338632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cont</a:t>
            </a:r>
            <a:r>
              <a:rPr lang="tr-TR" dirty="0" smtClean="0"/>
              <a:t>.) </a:t>
            </a:r>
            <a:r>
              <a:rPr lang="tr-TR" dirty="0" err="1" smtClean="0"/>
              <a:t>java</a:t>
            </a:r>
            <a:r>
              <a:rPr lang="tr-TR" dirty="0" smtClean="0"/>
              <a:t> program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sd</a:t>
            </a:r>
            <a:r>
              <a:rPr lang="tr-TR" dirty="0" smtClean="0"/>
              <a:t> </a:t>
            </a:r>
            <a:r>
              <a:rPr lang="tr-TR" dirty="0" err="1" smtClean="0"/>
              <a:t>calc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1673" y="1935163"/>
            <a:ext cx="676065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>OBJECT-ORIENTED PROGRAMMING</a:t>
            </a:r>
            <a:endParaRPr lang="tr-T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Object-oriented </a:t>
            </a:r>
            <a:r>
              <a:rPr lang="en-US" dirty="0" smtClean="0"/>
              <a:t>(OO) programming is a more recent development that provides approaches that further</a:t>
            </a:r>
            <a:r>
              <a:rPr lang="tr-TR" dirty="0" smtClean="0"/>
              <a:t> </a:t>
            </a:r>
            <a:r>
              <a:rPr lang="en-US" dirty="0" smtClean="0"/>
              <a:t>advance software reliability and reuse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T</a:t>
            </a:r>
            <a:r>
              <a:rPr lang="en-US" dirty="0" smtClean="0"/>
              <a:t>hat often allow the software to “fit” better with our understanding</a:t>
            </a:r>
            <a:r>
              <a:rPr lang="tr-TR" dirty="0" smtClean="0"/>
              <a:t> </a:t>
            </a:r>
            <a:r>
              <a:rPr lang="en-US" dirty="0" smtClean="0"/>
              <a:t>of the real world that our programs may be reacting to, or trying to control.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B3328-BEC5-4974-9373-CF6FE640F05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785</Words>
  <Application>Microsoft Office PowerPoint</Application>
  <PresentationFormat>On-screen Show (4:3)</PresentationFormat>
  <Paragraphs>153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Flow</vt:lpstr>
      <vt:lpstr>Denklem</vt:lpstr>
      <vt:lpstr>Image</vt:lpstr>
      <vt:lpstr>Ch.4 Software</vt:lpstr>
      <vt:lpstr>Contents</vt:lpstr>
      <vt:lpstr>COMPILERS AND INTERPRETERS</vt:lpstr>
      <vt:lpstr>VIRTUAL MACHINES</vt:lpstr>
      <vt:lpstr>PROCEDURAL PROGRAMMING</vt:lpstr>
      <vt:lpstr>Example: calculation of standard deviation (sd) of an array of numbers</vt:lpstr>
      <vt:lpstr>(cont.) pseudocode</vt:lpstr>
      <vt:lpstr>(cont.) java program for sd calc.</vt:lpstr>
      <vt:lpstr>OBJECT-ORIENTED PROGRAMMING</vt:lpstr>
      <vt:lpstr>Slide 10</vt:lpstr>
      <vt:lpstr>e.g.</vt:lpstr>
      <vt:lpstr>Properties of OOp</vt:lpstr>
      <vt:lpstr>limousine object inherits attributes and methods of car object</vt:lpstr>
      <vt:lpstr>SCRIPTING LANGUAGES</vt:lpstr>
      <vt:lpstr>Slide 15</vt:lpstr>
      <vt:lpstr>lineNumberFile.pl</vt:lpstr>
      <vt:lpstr>FUNCTIONAL LANGUAGES</vt:lpstr>
      <vt:lpstr>Slide 18</vt:lpstr>
      <vt:lpstr>factorial calculation in C</vt:lpstr>
      <vt:lpstr>SUMMARY</vt:lpstr>
      <vt:lpstr>SUMMARY</vt:lpstr>
      <vt:lpstr>SUMMARY</vt:lpstr>
      <vt:lpstr>REVIEW QUESTIONS:</vt:lpstr>
    </vt:vector>
  </TitlesOfParts>
  <Company>Dokuz Eylül Üniversitesi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Ch.4 Software</dc:title>
  <dc:creator>mm</dc:creator>
  <cp:lastModifiedBy>mm</cp:lastModifiedBy>
  <cp:revision>105</cp:revision>
  <dcterms:created xsi:type="dcterms:W3CDTF">2010-11-07T18:48:33Z</dcterms:created>
  <dcterms:modified xsi:type="dcterms:W3CDTF">2010-11-21T21:22:34Z</dcterms:modified>
</cp:coreProperties>
</file>